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3429000"/>
            <a:ext cx="5940152" cy="309634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Автор:     </a:t>
            </a:r>
            <a:r>
              <a:rPr lang="ru-RU" sz="1800" b="1" dirty="0" smtClean="0"/>
              <a:t>обучающаяся     </a:t>
            </a:r>
            <a:r>
              <a:rPr lang="ru-RU" sz="1800" b="1" dirty="0" smtClean="0"/>
              <a:t>2 «А»    класса    </a:t>
            </a:r>
            <a:r>
              <a:rPr lang="ru-RU" sz="1800" b="1" dirty="0" smtClean="0"/>
              <a:t>Кравченко Алиса    « </a:t>
            </a:r>
            <a:r>
              <a:rPr lang="ru-RU" sz="1800" b="1" dirty="0" smtClean="0"/>
              <a:t>Гимназии   № 26 »,     г. Миасса,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Учитель     английского      языка: Третьякова     Полина  Сергеевна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Место    выполнения    работы: Челябинская    область , г.Миасс,    МАОУ « Гимназия   №  26 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/>
              <a:t> </a:t>
            </a:r>
            <a:endParaRPr lang="ru-RU" sz="2000" dirty="0"/>
          </a:p>
        </p:txBody>
      </p:sp>
      <p:pic>
        <p:nvPicPr>
          <p:cNvPr id="4" name="Picture 2" descr="D:\Рабочий стол\5910be5fed5172f4d747b31262b069c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256584" cy="1988840"/>
          </a:xfrm>
          <a:prstGeom prst="rect">
            <a:avLst/>
          </a:prstGeom>
          <a:noFill/>
        </p:spPr>
      </p:pic>
      <p:pic>
        <p:nvPicPr>
          <p:cNvPr id="7" name="Picture 3" descr="D:\Рабочий стол\photo_2023-05-15_14-59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3131840" cy="3600400"/>
          </a:xfrm>
          <a:prstGeom prst="rect">
            <a:avLst/>
          </a:prstGeom>
          <a:noFill/>
        </p:spPr>
      </p:pic>
      <p:pic>
        <p:nvPicPr>
          <p:cNvPr id="10" name="Picture 3" descr="D:\Рабочий стол\152-1526159_english-english-word-clip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844009"/>
            <a:ext cx="6696744" cy="1013991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D:\Рабочий стол\urjuxXkVm_tPX8fR_BIEczYcU8EZjSU_df6mO_8Gi1oubL00lGCYFiyMFG1PqvxlnIbzx2axiMSL7s1b_WRCcIS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2999" y="-1143001"/>
            <a:ext cx="6857999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Рабочий стол\lu0rfPi3mB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552728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 Windows</cp:lastModifiedBy>
  <cp:revision>1</cp:revision>
  <dcterms:created xsi:type="dcterms:W3CDTF">2026-03-08T16:55:18Z</dcterms:created>
  <dcterms:modified xsi:type="dcterms:W3CDTF">2026-03-08T18:18:27Z</dcterms:modified>
</cp:coreProperties>
</file>