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03848" y="3429000"/>
            <a:ext cx="5940152" cy="309634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Автор:     </a:t>
            </a:r>
            <a:r>
              <a:rPr lang="ru-RU" sz="1800" b="1" dirty="0" smtClean="0"/>
              <a:t>обучающийся     </a:t>
            </a:r>
            <a:r>
              <a:rPr lang="ru-RU" sz="1800" b="1" dirty="0" smtClean="0"/>
              <a:t>2 </a:t>
            </a:r>
            <a:r>
              <a:rPr lang="ru-RU" sz="1800" b="1" dirty="0" smtClean="0"/>
              <a:t>«А»    </a:t>
            </a:r>
            <a:r>
              <a:rPr lang="ru-RU" sz="1800" b="1" dirty="0" smtClean="0"/>
              <a:t>класса </a:t>
            </a:r>
            <a:r>
              <a:rPr lang="ru-RU" sz="1800" b="1" dirty="0" smtClean="0"/>
              <a:t>   </a:t>
            </a:r>
            <a:r>
              <a:rPr lang="ru-RU" sz="1800" b="1" dirty="0" err="1" smtClean="0"/>
              <a:t>Ларюков</a:t>
            </a:r>
            <a:r>
              <a:rPr lang="ru-RU" sz="1800" b="1" dirty="0" smtClean="0"/>
              <a:t> Максим    « </a:t>
            </a:r>
            <a:r>
              <a:rPr lang="ru-RU" sz="1800" b="1" dirty="0" smtClean="0"/>
              <a:t>Гимназии   № 26 »,     г. Миасса,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Учитель     английского      языка: Третьякова     Полина  Сергеевна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Место    выполнения    работы: Челябинская    область , г.Миасс,    МАОУ « Гимназия   №  26 »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b="1" dirty="0" smtClean="0"/>
              <a:t> </a:t>
            </a:r>
            <a:endParaRPr lang="ru-RU" sz="2000" dirty="0"/>
          </a:p>
        </p:txBody>
      </p:sp>
      <p:pic>
        <p:nvPicPr>
          <p:cNvPr id="4" name="Picture 2" descr="D:\Рабочий стол\5910be5fed5172f4d747b31262b069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0"/>
            <a:ext cx="5256584" cy="1988840"/>
          </a:xfrm>
          <a:prstGeom prst="rect">
            <a:avLst/>
          </a:prstGeom>
          <a:noFill/>
        </p:spPr>
      </p:pic>
      <p:pic>
        <p:nvPicPr>
          <p:cNvPr id="8" name="Picture 2" descr="D:\Рабочий стол\f7688cf661f16f52df6736f40c5cffe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5318707"/>
            <a:ext cx="6624736" cy="1539293"/>
          </a:xfrm>
          <a:prstGeom prst="rect">
            <a:avLst/>
          </a:prstGeom>
          <a:noFill/>
        </p:spPr>
      </p:pic>
      <p:pic>
        <p:nvPicPr>
          <p:cNvPr id="9" name="Picture 2" descr="D:\Рабочий стол\mnogodetnaya-semya-mor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132856"/>
            <a:ext cx="3131840" cy="3096344"/>
          </a:xfrm>
          <a:prstGeom prst="rect">
            <a:avLst/>
          </a:prstGeo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D:\Рабочий стол\D-NOip1EVJqvigqV2rRhXMWqPnfSAmP9BYUZn5EmroM7lNseUjSJdHad7_RI3nLyf5ZRirEuxlL92p97-oY14_hX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29872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D:\Рабочий стол\unnamed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548680"/>
            <a:ext cx="6336704" cy="54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Экран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Пользователь Windows</cp:lastModifiedBy>
  <cp:revision>1</cp:revision>
  <dcterms:created xsi:type="dcterms:W3CDTF">2026-03-08T16:55:13Z</dcterms:created>
  <dcterms:modified xsi:type="dcterms:W3CDTF">2026-03-08T17:55:51Z</dcterms:modified>
</cp:coreProperties>
</file>