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71" r:id="rId11"/>
    <p:sldId id="268" r:id="rId12"/>
    <p:sldId id="270" r:id="rId13"/>
    <p:sldId id="273" r:id="rId14"/>
    <p:sldId id="275" r:id="rId15"/>
    <p:sldId id="276" r:id="rId16"/>
    <p:sldId id="280" r:id="rId17"/>
    <p:sldId id="269" r:id="rId18"/>
    <p:sldId id="278" r:id="rId19"/>
    <p:sldId id="277" r:id="rId20"/>
    <p:sldId id="282" r:id="rId21"/>
    <p:sldId id="281" r:id="rId22"/>
    <p:sldId id="283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9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5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3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625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39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50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3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1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14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21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01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2EF9-2EF7-409A-8AF7-6386A6C8002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CF122-EBBA-4B86-81AB-DE206D26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92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5960" y="4399281"/>
            <a:ext cx="6215800" cy="2056448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7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Презентацию </a:t>
            </a:r>
            <a:r>
              <a:rPr lang="ru-RU" sz="2700" b="1" dirty="0" smtClean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подготовила</a:t>
            </a:r>
            <a:r>
              <a:rPr lang="ru-RU" sz="27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: </a:t>
            </a:r>
            <a:br>
              <a:rPr lang="ru-RU" sz="27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</a:br>
            <a:r>
              <a:rPr lang="ru-RU" sz="27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воспитатель МДОУ детский сад «Родничок» </a:t>
            </a:r>
            <a:br>
              <a:rPr lang="ru-RU" sz="27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</a:br>
            <a:r>
              <a:rPr lang="ru-RU" sz="2700" b="1" dirty="0" err="1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Ковернинский</a:t>
            </a:r>
            <a:r>
              <a:rPr lang="ru-RU" sz="27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 муниципальный округ</a:t>
            </a:r>
            <a:br>
              <a:rPr lang="ru-RU" sz="27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</a:br>
            <a:r>
              <a:rPr lang="ru-RU" sz="27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Нижегородская область </a:t>
            </a:r>
            <a:br>
              <a:rPr lang="ru-RU" sz="27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</a:br>
            <a:r>
              <a:rPr lang="ru-RU" sz="2700" b="1" dirty="0" err="1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Махиня</a:t>
            </a:r>
            <a:r>
              <a:rPr lang="ru-RU" sz="27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 В.Д.</a:t>
            </a: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5325960" y="386080"/>
            <a:ext cx="6434240" cy="3496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69119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4386160" y="701040"/>
            <a:ext cx="7511200" cy="5029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0162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4348437" y="1310639"/>
            <a:ext cx="7711440" cy="480568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427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21" y="568960"/>
            <a:ext cx="7464213" cy="5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37" y="457200"/>
            <a:ext cx="755904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7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2493" y="1058122"/>
            <a:ext cx="6640433" cy="46496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82" y="711200"/>
            <a:ext cx="7333495" cy="55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45" y="555468"/>
            <a:ext cx="7600634" cy="57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920" y="50165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0" y="215424"/>
            <a:ext cx="4917440" cy="3688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60" y="2763520"/>
            <a:ext cx="499872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12" y="313609"/>
            <a:ext cx="7572587" cy="56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08733" y="1104199"/>
            <a:ext cx="6640433" cy="464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17" y="193040"/>
            <a:ext cx="4061460" cy="5415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4" y="1153159"/>
            <a:ext cx="6068905" cy="45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5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642620"/>
            <a:ext cx="7792677" cy="584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sp>
        <p:nvSpPr>
          <p:cNvPr id="3" name="Прямоугольник 2"/>
          <p:cNvSpPr/>
          <p:nvPr/>
        </p:nvSpPr>
        <p:spPr>
          <a:xfrm>
            <a:off x="4781724" y="365125"/>
            <a:ext cx="6898640" cy="2727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Махиня</a:t>
            </a: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Валентина Дмитриевна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воспитатель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Квалификационная категория высшая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Образование высшее педагогическое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Стаж работы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38 лет</a:t>
            </a:r>
            <a:endParaRPr lang="ru-RU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64" y="3200400"/>
            <a:ext cx="422656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39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47" y="85489"/>
            <a:ext cx="3783330" cy="5044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19" y="1369906"/>
            <a:ext cx="3780791" cy="504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4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10" y="365125"/>
            <a:ext cx="4023360" cy="5364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78" y="1472565"/>
            <a:ext cx="3840956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226"/>
            <a:ext cx="4427220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4708678" y="1094469"/>
            <a:ext cx="7107402" cy="528601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5102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21760" y="365125"/>
            <a:ext cx="7432040" cy="1325563"/>
          </a:xfrm>
        </p:spPr>
        <p:txBody>
          <a:bodyPr/>
          <a:lstStyle/>
          <a:p>
            <a:pPr algn="ctr"/>
            <a:r>
              <a:rPr lang="ru-RU" b="1" dirty="0" smtClean="0"/>
              <a:t>Выставка изделий хохломской росписи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8122" y="1216026"/>
            <a:ext cx="621560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49" y="1772509"/>
            <a:ext cx="6410960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3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4632959" y="721359"/>
            <a:ext cx="7426917" cy="517144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6931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4776643" y="508000"/>
            <a:ext cx="7283233" cy="60147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9590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4550922" y="619760"/>
            <a:ext cx="7033680" cy="54762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03474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4654360" y="579480"/>
            <a:ext cx="7263320" cy="54250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015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4873797" y="497840"/>
            <a:ext cx="7109923" cy="54660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531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93" y="1080906"/>
            <a:ext cx="6640433" cy="4649600"/>
          </a:xfr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4653280" y="619759"/>
            <a:ext cx="7196186" cy="554736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8537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24</Words>
  <Application>Microsoft Office PowerPoint</Application>
  <PresentationFormat>Широкоэкранный</PresentationFormat>
  <Paragraphs>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Тема Office</vt:lpstr>
      <vt:lpstr>Презентацию подготовила:  воспитатель МДОУ детский сад «Родничок»  Ковернинский муниципальный округ Нижегородская область  Махиня В.Д. </vt:lpstr>
      <vt:lpstr>Презентация PowerPoint</vt:lpstr>
      <vt:lpstr>Выставка изделий хохломской росписи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Презентацию подготовила:  воспитатель МДОУ детский сад «Родничок»  Ковернинский муниципальный округ Нижегородская область  Махиня В.Д. </dc:title>
  <dc:creator>отец Андрей</dc:creator>
  <cp:lastModifiedBy>отец Андрей</cp:lastModifiedBy>
  <cp:revision>4</cp:revision>
  <dcterms:created xsi:type="dcterms:W3CDTF">2026-02-18T18:09:49Z</dcterms:created>
  <dcterms:modified xsi:type="dcterms:W3CDTF">2026-02-18T19:09:59Z</dcterms:modified>
</cp:coreProperties>
</file>