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A9E2-A4A9-48BF-B3EE-E81E7A900F0E}" type="datetimeFigureOut">
              <a:rPr lang="ru-RU" smtClean="0"/>
              <a:pPr/>
              <a:t>04.01.2009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D4D2-9331-4741-8D04-24BDEBBB61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6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A9E2-A4A9-48BF-B3EE-E81E7A900F0E}" type="datetimeFigureOut">
              <a:rPr lang="ru-RU" smtClean="0"/>
              <a:pPr/>
              <a:t>04.01.2009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D4D2-9331-4741-8D04-24BDEBBB61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85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A9E2-A4A9-48BF-B3EE-E81E7A900F0E}" type="datetimeFigureOut">
              <a:rPr lang="ru-RU" smtClean="0"/>
              <a:pPr/>
              <a:t>04.01.2009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D4D2-9331-4741-8D04-24BDEBBB61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85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A9E2-A4A9-48BF-B3EE-E81E7A900F0E}" type="datetimeFigureOut">
              <a:rPr lang="ru-RU" smtClean="0"/>
              <a:pPr/>
              <a:t>04.01.2009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D4D2-9331-4741-8D04-24BDEBBB61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26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A9E2-A4A9-48BF-B3EE-E81E7A900F0E}" type="datetimeFigureOut">
              <a:rPr lang="ru-RU" smtClean="0"/>
              <a:pPr/>
              <a:t>04.01.2009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D4D2-9331-4741-8D04-24BDEBBB61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08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A9E2-A4A9-48BF-B3EE-E81E7A900F0E}" type="datetimeFigureOut">
              <a:rPr lang="ru-RU" smtClean="0"/>
              <a:pPr/>
              <a:t>04.01.2009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D4D2-9331-4741-8D04-24BDEBBB61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56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A9E2-A4A9-48BF-B3EE-E81E7A900F0E}" type="datetimeFigureOut">
              <a:rPr lang="ru-RU" smtClean="0"/>
              <a:pPr/>
              <a:t>04.01.2009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D4D2-9331-4741-8D04-24BDEBBB61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8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A9E2-A4A9-48BF-B3EE-E81E7A900F0E}" type="datetimeFigureOut">
              <a:rPr lang="ru-RU" smtClean="0"/>
              <a:pPr/>
              <a:t>04.01.2009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D4D2-9331-4741-8D04-24BDEBBB61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0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A9E2-A4A9-48BF-B3EE-E81E7A900F0E}" type="datetimeFigureOut">
              <a:rPr lang="ru-RU" smtClean="0"/>
              <a:pPr/>
              <a:t>04.01.2009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D4D2-9331-4741-8D04-24BDEBBB61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79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A9E2-A4A9-48BF-B3EE-E81E7A900F0E}" type="datetimeFigureOut">
              <a:rPr lang="ru-RU" smtClean="0"/>
              <a:pPr/>
              <a:t>04.01.2009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D4D2-9331-4741-8D04-24BDEBBB61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85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A9E2-A4A9-48BF-B3EE-E81E7A900F0E}" type="datetimeFigureOut">
              <a:rPr lang="ru-RU" smtClean="0"/>
              <a:pPr/>
              <a:t>04.01.2009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D4D2-9331-4741-8D04-24BDEBBB61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4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7A9E2-A4A9-48BF-B3EE-E81E7A900F0E}" type="datetimeFigureOut">
              <a:rPr lang="ru-RU" smtClean="0"/>
              <a:pPr/>
              <a:t>04.01.2009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CD4D2-9331-4741-8D04-24BDEBBB61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51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maam.ru/upload/blogs/detsad-896617-1694958545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1003" y="2011680"/>
            <a:ext cx="9889588" cy="227200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Воспитание интереса к чтению </a:t>
            </a:r>
            <a:b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детей дошкольного возраста </a:t>
            </a:r>
            <a:b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семье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9530" y="5015201"/>
            <a:ext cx="9144000" cy="1655762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Низамова Д. Д.</a:t>
            </a:r>
          </a:p>
          <a:p>
            <a:pPr algn="r"/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Бердск, 2025</a:t>
            </a:r>
          </a:p>
          <a:p>
            <a:endParaRPr lang="ru-RU" dirty="0"/>
          </a:p>
        </p:txBody>
      </p:sp>
      <p:pic>
        <p:nvPicPr>
          <p:cNvPr id="4" name="Picture 2" descr="&quot;Центр развития ребенка – детский сад № 28 &quot;Огонёк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315" y="806102"/>
            <a:ext cx="6932390" cy="857232"/>
          </a:xfrm>
          <a:prstGeom prst="rect">
            <a:avLst/>
          </a:prstGeom>
          <a:noFill/>
        </p:spPr>
      </p:pic>
      <p:pic>
        <p:nvPicPr>
          <p:cNvPr id="1027" name="Picture 3" descr="C:\Users\Я\Downloads\b774ea81-69f9-5c62-91e5-235becfd462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" y="3581986"/>
            <a:ext cx="4914314" cy="2994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5077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182" y="365124"/>
            <a:ext cx="6077243" cy="58527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ПРОГРАММА ПРОСВЕЩЕНИЯ РОДИТЕЛЕЙ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(законных представителей) детей дошкольного возраста посещающих дошкольные образовательные организации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Я\Downloads\proekt-programmy-prosveshheniya-roditelej-1_page-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42" t="1043" r="4890" b="2292"/>
          <a:stretch>
            <a:fillRect/>
          </a:stretch>
        </p:blipFill>
        <p:spPr bwMode="auto">
          <a:xfrm>
            <a:off x="6907237" y="562708"/>
            <a:ext cx="3826413" cy="580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2267" y="1364566"/>
            <a:ext cx="10515600" cy="3924886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6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Проектная деятельность в дошкольных образовательных учреждениях (ДОО) — это метод обучения и воспитания, который строится на активной, целенаправленной и организованной деятельности детей под руководством педагогов.</a:t>
            </a:r>
          </a:p>
          <a:p>
            <a:pPr>
              <a:lnSpc>
                <a:spcPct val="160000"/>
              </a:lnSpc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388" y="941900"/>
            <a:ext cx="8981049" cy="378484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   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«Приобщение детей к чтению 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книги в семье»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Я\Downloads\i (63)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17629" y="2841674"/>
            <a:ext cx="3720931" cy="3335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90843"/>
            <a:ext cx="10515600" cy="558612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b="1" i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помочь родителям осознать ценность детского чтения как эффективного средства образования и воспитания дошкольников; активизировать работу родителей по пропаганде и развитию детского чтения в семье, вовлечь каждого родителя в решение проблемы детского чтения и развития; создание партнерских и дружественных отношений с детьми, родителями и воспитателем.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Приобщать детей и  родителей  к книжной культуре, воспитывать грамотного  читателя.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Вовлечь родителей в образовательный процесс.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Повысить эффективность работы по приобщению детей к книге во взаимодействии всех участников образовательного процесса: педагогов, детей, родителей.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Способствовать поддержанию традиций семейного чтения.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Повысить культуру речи  педагогов, родителей, детей.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Воспитывать бережное отношение к книге.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249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работы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091108"/>
              </p:ext>
            </p:extLst>
          </p:nvPr>
        </p:nvGraphicFramePr>
        <p:xfrm>
          <a:off x="838200" y="1195388"/>
          <a:ext cx="10515600" cy="3840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 детьми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 родителями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 Мониторинг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и краткое обсуждение программных произведений или по желанию детей </a:t>
                      </a:r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 Театрализация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4. Творческая мастерская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5. Выставка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6. Сюжетно-ролевые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игры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7. Дидактические игры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8. Взаимодействие с социальными партнерами (Лукоморье, детская библиотека)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9. Просмотр мультфильмов (проектор, диафильм)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Анкетирование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Оформление родительского уголка (буклеты, консультации)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книгообмена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Утренние чтения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Мастер-классы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Театрализация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Марафон «Моя читающая семья»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Ремонт книг «Айболит для книжки»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Сочинение сказок (сказка на новый лад)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Изготовление атрибутов для театрализации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Экскурсия с родителей в библиотеку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524" y="505803"/>
            <a:ext cx="6181578" cy="249061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Марафон семейного чтения 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«Моя читающая семья»</a:t>
            </a:r>
            <a:endParaRPr lang="ru-RU" sz="3600" dirty="0"/>
          </a:p>
        </p:txBody>
      </p:sp>
      <p:pic>
        <p:nvPicPr>
          <p:cNvPr id="3074" name="Picture 2" descr="C:\Users\Я\Downloads\IMG_20251112_143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945" r="3523" b="13284"/>
          <a:stretch>
            <a:fillRect/>
          </a:stretch>
        </p:blipFill>
        <p:spPr bwMode="auto">
          <a:xfrm>
            <a:off x="7002395" y="443739"/>
            <a:ext cx="3576509" cy="5914859"/>
          </a:xfrm>
          <a:prstGeom prst="rect">
            <a:avLst/>
          </a:prstGeom>
          <a:noFill/>
        </p:spPr>
      </p:pic>
      <p:pic>
        <p:nvPicPr>
          <p:cNvPr id="3075" name="Picture 3" descr="C:\Users\Я\Downloads\IMG_20251112_143111.jpg"/>
          <p:cNvPicPr>
            <a:picLocks noChangeAspect="1" noChangeArrowheads="1"/>
          </p:cNvPicPr>
          <p:nvPr/>
        </p:nvPicPr>
        <p:blipFill>
          <a:blip r:embed="rId3" cstate="print"/>
          <a:srcRect t="26473" b="17630"/>
          <a:stretch>
            <a:fillRect/>
          </a:stretch>
        </p:blipFill>
        <p:spPr bwMode="auto">
          <a:xfrm>
            <a:off x="4093697" y="3071819"/>
            <a:ext cx="2667625" cy="3314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454" y="365125"/>
            <a:ext cx="5886158" cy="555737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Продукт проекта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Оформление выставки самодельных книг и поделок 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«Как у наших у ворот – чудо дерево растет»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роект «Читающая семья — читающая Россия»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 b="21029"/>
          <a:stretch>
            <a:fillRect/>
          </a:stretch>
        </p:blipFill>
        <p:spPr bwMode="auto">
          <a:xfrm>
            <a:off x="6738426" y="461058"/>
            <a:ext cx="4478115" cy="578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219</Words>
  <Application>Microsoft Office PowerPoint</Application>
  <PresentationFormat>Широкоэкранный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Тема Office</vt:lpstr>
      <vt:lpstr>Воспитание интереса к чтению  у детей дошкольного возраста  в семье</vt:lpstr>
      <vt:lpstr>ПРОГРАММА ПРОСВЕЩЕНИЯ РОДИТЕЛЕЙ  (законных представителей) детей дошкольного возраста посещающих дошкольные образовательные организации</vt:lpstr>
      <vt:lpstr>Презентация PowerPoint</vt:lpstr>
      <vt:lpstr>Проект    «Приобщение детей к чтению  книги в семье» </vt:lpstr>
      <vt:lpstr>Презентация PowerPoint</vt:lpstr>
      <vt:lpstr>Формы работы</vt:lpstr>
      <vt:lpstr>Марафон семейного чтения  «Моя читающая семья»</vt:lpstr>
      <vt:lpstr>Продукт проекта –   Оформление выставки самодельных книг и поделок  «Как у наших у ворот – чудо дерево растет»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41</cp:revision>
  <dcterms:created xsi:type="dcterms:W3CDTF">2009-01-02T19:48:57Z</dcterms:created>
  <dcterms:modified xsi:type="dcterms:W3CDTF">2009-01-04T00:24:47Z</dcterms:modified>
</cp:coreProperties>
</file>