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429000"/>
            <a:ext cx="5940152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Автор:   </a:t>
            </a:r>
            <a:r>
              <a:rPr lang="ru-RU" sz="1800" b="1" dirty="0" smtClean="0"/>
              <a:t>  обучающаяся     2 «В»    класса     Кривошеина  Полина     « Гимназии   № 26 »,     </a:t>
            </a:r>
            <a:r>
              <a:rPr lang="ru-RU" sz="1800" b="1" dirty="0" smtClean="0"/>
              <a:t>г. Миасса,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Учитель  </a:t>
            </a:r>
            <a:r>
              <a:rPr lang="ru-RU" sz="1800" b="1" dirty="0" smtClean="0"/>
              <a:t>   английского      языка</a:t>
            </a:r>
            <a:r>
              <a:rPr lang="ru-RU" sz="1800" b="1" dirty="0" smtClean="0"/>
              <a:t>: Третьякова  </a:t>
            </a:r>
            <a:r>
              <a:rPr lang="ru-RU" sz="1800" b="1" dirty="0" smtClean="0"/>
              <a:t>   Полина  </a:t>
            </a:r>
            <a:r>
              <a:rPr lang="ru-RU" sz="1800" b="1" dirty="0" smtClean="0"/>
              <a:t>Сергеевна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Место </a:t>
            </a:r>
            <a:r>
              <a:rPr lang="ru-RU" sz="1800" b="1" dirty="0" smtClean="0"/>
              <a:t>   выполнения    </a:t>
            </a:r>
            <a:r>
              <a:rPr lang="ru-RU" sz="1800" b="1" dirty="0" smtClean="0"/>
              <a:t>работы: </a:t>
            </a:r>
            <a:r>
              <a:rPr lang="ru-RU" sz="1800" b="1" dirty="0" smtClean="0"/>
              <a:t>Челябинская    область </a:t>
            </a:r>
            <a:r>
              <a:rPr lang="ru-RU" sz="1800" b="1" dirty="0" smtClean="0"/>
              <a:t>, г.Миасс, </a:t>
            </a:r>
            <a:r>
              <a:rPr lang="ru-RU" sz="1800" b="1" dirty="0" smtClean="0"/>
              <a:t>   МАОУ « Гимназия   №  26 »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1988840"/>
          </a:xfrm>
          <a:prstGeom prst="rect">
            <a:avLst/>
          </a:prstGeom>
          <a:noFill/>
        </p:spPr>
      </p:pic>
      <p:pic>
        <p:nvPicPr>
          <p:cNvPr id="5" name="Picture 2" descr="D:\Рабочий стол\betterimage.ai_1744868333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059832" cy="3528392"/>
          </a:xfrm>
          <a:prstGeom prst="rect">
            <a:avLst/>
          </a:prstGeom>
          <a:noFill/>
        </p:spPr>
      </p:pic>
      <p:pic>
        <p:nvPicPr>
          <p:cNvPr id="6" name="Picture 3" descr="D:\Рабочий стол\english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201816"/>
            <a:ext cx="439248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Рабочий стол\ВАЖНОЕ\рисунок 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f4b2361b3d92f6ea6d2754e86e7b3cf0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1</cp:revision>
  <dcterms:created xsi:type="dcterms:W3CDTF">2025-12-03T18:00:59Z</dcterms:created>
  <dcterms:modified xsi:type="dcterms:W3CDTF">2025-12-03T18:21:33Z</dcterms:modified>
</cp:coreProperties>
</file>