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8" r:id="rId10"/>
    <p:sldId id="262" r:id="rId11"/>
    <p:sldId id="263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80920" cy="1080121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Неделя психологии </a:t>
            </a:r>
            <a:b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92888" cy="48965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детский сад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«Светлячок»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Плотникова Н.Г.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Акция «Эта рука не ударит ребенка»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ju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640960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K_Saved_Photo_ 6364644061824868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1263" y="-28102"/>
            <a:ext cx="9185263" cy="6886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tx2"/>
                </a:solidFill>
              </a:rPr>
              <a:t>Тренинговое</a:t>
            </a:r>
            <a:r>
              <a:rPr lang="ru-RU" sz="3200" dirty="0" smtClean="0">
                <a:solidFill>
                  <a:schemeClr val="tx2"/>
                </a:solidFill>
              </a:rPr>
              <a:t> занятие для родителей 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«5 неизвестных»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Родители 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25796"/>
            <a:ext cx="8640960" cy="58704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tx2"/>
                </a:solidFill>
              </a:rPr>
              <a:t>Тренинговое</a:t>
            </a:r>
            <a:r>
              <a:rPr lang="ru-RU" sz="3200" dirty="0" smtClean="0">
                <a:solidFill>
                  <a:schemeClr val="tx2"/>
                </a:solidFill>
              </a:rPr>
              <a:t> занятие для родителей 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«5 неизвестных»</a:t>
            </a:r>
            <a:endParaRPr lang="ru-RU" sz="3200" dirty="0"/>
          </a:p>
        </p:txBody>
      </p:sp>
      <p:pic>
        <p:nvPicPr>
          <p:cNvPr id="4" name="Содержимое 3" descr="Родители 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633877" cy="5805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Акция «Путь к сердцу ребенка»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0F8M4mliz6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110927"/>
            <a:ext cx="2051720" cy="2747072"/>
          </a:xfrm>
        </p:spPr>
      </p:pic>
      <p:pic>
        <p:nvPicPr>
          <p:cNvPr id="6" name="Содержимое 5" descr="WP_20171114_10_12_24_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029242"/>
            <a:ext cx="7092281" cy="39839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86uXp4mZZ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29342"/>
            <a:ext cx="9144000" cy="51479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Акция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«Дерево добра»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6677" y="1196752"/>
            <a:ext cx="3834426" cy="5112568"/>
          </a:xfrm>
        </p:spPr>
      </p:pic>
      <p:pic>
        <p:nvPicPr>
          <p:cNvPr id="6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3810738" cy="50809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6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3913082" cy="5289451"/>
          </a:xfrm>
        </p:spPr>
      </p:pic>
      <p:pic>
        <p:nvPicPr>
          <p:cNvPr id="6" name="Содержимое 5" descr=",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764704"/>
            <a:ext cx="2959375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036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Семинар-тренинг для воспитателей «</a:t>
            </a:r>
            <a:r>
              <a:rPr lang="ru-RU" sz="3200" dirty="0" err="1" smtClean="0">
                <a:solidFill>
                  <a:srgbClr val="002060"/>
                </a:solidFill>
              </a:rPr>
              <a:t>Дидактогения</a:t>
            </a:r>
            <a:r>
              <a:rPr lang="ru-RU" sz="3200" dirty="0" smtClean="0">
                <a:solidFill>
                  <a:srgbClr val="002060"/>
                </a:solidFill>
              </a:rPr>
              <a:t>: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проблема, поиск решений, профилактика»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DSCN24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3"/>
            <a:ext cx="4499992" cy="3374994"/>
          </a:xfrm>
        </p:spPr>
      </p:pic>
      <p:pic>
        <p:nvPicPr>
          <p:cNvPr id="8" name="Содержимое 7" descr="DSCN24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374994"/>
            <a:ext cx="4644008" cy="3483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2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т воспоминаний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99511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56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Неделя психологии  </vt:lpstr>
      <vt:lpstr>Акция «Путь к сердцу ребенка»</vt:lpstr>
      <vt:lpstr>Слайд 3</vt:lpstr>
      <vt:lpstr>Слайд 4</vt:lpstr>
      <vt:lpstr>Акция «Дерево добра»</vt:lpstr>
      <vt:lpstr>Слайд 6</vt:lpstr>
      <vt:lpstr>Семинар-тренинг для воспитателей «Дидактогения:  проблема, поиск решений, профилактика»</vt:lpstr>
      <vt:lpstr>Слайд 8</vt:lpstr>
      <vt:lpstr>Слайд 9</vt:lpstr>
      <vt:lpstr>Акция «Эта рука не ударит ребенка»</vt:lpstr>
      <vt:lpstr>Слайд 11</vt:lpstr>
      <vt:lpstr>Тренинговое занятие для родителей  «5 неизвестных»</vt:lpstr>
      <vt:lpstr>Тренинговое занятие для родителей  «5 неизвестных»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профилактики жестокости и насилия  «Детство без страха»</dc:title>
  <dc:creator>1</dc:creator>
  <cp:lastModifiedBy>1</cp:lastModifiedBy>
  <cp:revision>7</cp:revision>
  <dcterms:created xsi:type="dcterms:W3CDTF">2017-11-21T09:11:08Z</dcterms:created>
  <dcterms:modified xsi:type="dcterms:W3CDTF">2018-03-19T07:54:22Z</dcterms:modified>
</cp:coreProperties>
</file>