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8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85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31840" y="3140968"/>
            <a:ext cx="6012160" cy="2497832"/>
          </a:xfrm>
        </p:spPr>
        <p:txBody>
          <a:bodyPr>
            <a:normAutofit/>
          </a:bodyPr>
          <a:lstStyle/>
          <a:p>
            <a:pPr algn="l"/>
            <a:r>
              <a:rPr lang="ru-RU" sz="1800" b="1" dirty="0" smtClean="0">
                <a:solidFill>
                  <a:schemeClr val="tx1"/>
                </a:solidFill>
              </a:rPr>
              <a:t>Автор:  </a:t>
            </a:r>
            <a:r>
              <a:rPr lang="ru-RU" sz="1800" b="1" dirty="0" err="1" smtClean="0">
                <a:solidFill>
                  <a:schemeClr val="tx1"/>
                </a:solidFill>
              </a:rPr>
              <a:t>Филипенко</a:t>
            </a:r>
            <a:r>
              <a:rPr lang="ru-RU" sz="1800" b="1" dirty="0" smtClean="0">
                <a:solidFill>
                  <a:schemeClr val="tx1"/>
                </a:solidFill>
              </a:rPr>
              <a:t>  Вероника , обучающаяся   2 «В»   класса   «Гимназии №26», г. Миасса,</a:t>
            </a:r>
          </a:p>
          <a:p>
            <a:pPr algn="l"/>
            <a:r>
              <a:rPr lang="ru-RU" sz="1800" b="1" dirty="0" smtClean="0">
                <a:solidFill>
                  <a:schemeClr val="tx1"/>
                </a:solidFill>
              </a:rPr>
              <a:t>Учитель  английского  языка: Третьякова  Полина  Сергеевна </a:t>
            </a:r>
          </a:p>
          <a:p>
            <a:pPr algn="l"/>
            <a:r>
              <a:rPr lang="ru-RU" sz="1800" b="1" dirty="0" smtClean="0">
                <a:solidFill>
                  <a:schemeClr val="tx1"/>
                </a:solidFill>
              </a:rPr>
              <a:t>Место выполнения работы: Челябинская область , г.Миасс, МАОУ «Гимназия №26»</a:t>
            </a:r>
          </a:p>
          <a:p>
            <a:pPr algn="l"/>
            <a:r>
              <a:rPr lang="ru-RU" sz="1800" b="1" dirty="0" smtClean="0">
                <a:solidFill>
                  <a:schemeClr val="tx1"/>
                </a:solidFill>
              </a:rPr>
              <a:t> </a:t>
            </a:r>
            <a:endParaRPr lang="ru-RU" sz="1800" b="1" dirty="0">
              <a:solidFill>
                <a:schemeClr val="tx1"/>
              </a:solidFill>
            </a:endParaRPr>
          </a:p>
        </p:txBody>
      </p:sp>
      <p:pic>
        <p:nvPicPr>
          <p:cNvPr id="4" name="Picture 2" descr="D:\Рабочий стол\5910be5fed5172f4d747b31262b069cf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0"/>
            <a:ext cx="5256584" cy="1988840"/>
          </a:xfrm>
          <a:prstGeom prst="rect">
            <a:avLst/>
          </a:prstGeom>
          <a:noFill/>
        </p:spPr>
      </p:pic>
      <p:pic>
        <p:nvPicPr>
          <p:cNvPr id="6" name="Picture 3" descr="D:\Рабочий стол\big-family-child-picture-vector-59928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204864"/>
            <a:ext cx="2880320" cy="2664296"/>
          </a:xfrm>
          <a:prstGeom prst="rect">
            <a:avLst/>
          </a:prstGeom>
          <a:noFill/>
        </p:spPr>
      </p:pic>
      <p:pic>
        <p:nvPicPr>
          <p:cNvPr id="7" name="Picture 2" descr="D:\Рабочий стол\CSS-English-MCQS-with-Answer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66651" y="5029200"/>
            <a:ext cx="3377349" cy="18288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Рабочий стол\eOYVct7hHJ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3408"/>
            <a:ext cx="9144000" cy="7101408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 descr="D:\Рабочий стол\rR2zpsrAswQ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1399"/>
            <a:ext cx="9144000" cy="702940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Рабочий стол\b6cb757ab50d4c0bb95b4e33cfe3b48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9144000" cy="6669360"/>
          </a:xfrm>
          <a:prstGeom prst="rect">
            <a:avLst/>
          </a:prstGeom>
          <a:noFill/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D:\Рабочий стол\1519187201749_bulleti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3408"/>
            <a:ext cx="9144000" cy="7101408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42</Words>
  <Application>Microsoft Office PowerPoint</Application>
  <PresentationFormat>Экран (4:3)</PresentationFormat>
  <Paragraphs>4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Asus</dc:creator>
  <cp:lastModifiedBy>Пользователь Windows</cp:lastModifiedBy>
  <cp:revision>5</cp:revision>
  <dcterms:created xsi:type="dcterms:W3CDTF">2025-03-01T13:22:51Z</dcterms:created>
  <dcterms:modified xsi:type="dcterms:W3CDTF">2025-03-29T16:59:24Z</dcterms:modified>
</cp:coreProperties>
</file>