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9" r:id="rId4"/>
    <p:sldId id="273" r:id="rId5"/>
    <p:sldId id="259" r:id="rId6"/>
    <p:sldId id="270" r:id="rId7"/>
    <p:sldId id="274" r:id="rId8"/>
    <p:sldId id="260" r:id="rId9"/>
    <p:sldId id="267" r:id="rId10"/>
    <p:sldId id="271" r:id="rId11"/>
    <p:sldId id="275" r:id="rId12"/>
    <p:sldId id="262" r:id="rId13"/>
    <p:sldId id="272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838200"/>
            <a:ext cx="7772400" cy="2838450"/>
          </a:xfrm>
        </p:spPr>
        <p:txBody>
          <a:bodyPr>
            <a:normAutofit fontScale="90000"/>
          </a:bodyPr>
          <a:lstStyle/>
          <a:p>
            <a:r>
              <a:rPr lang="ru-RU" sz="53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</a:t>
            </a:r>
            <a:br>
              <a:rPr lang="ru-RU" sz="5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r>
              <a:rPr lang="ru-RU" sz="73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НАУЧНЫЕ</a:t>
            </a:r>
            <a:br>
              <a:rPr lang="ru-RU" sz="7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r>
              <a:rPr lang="ru-RU" sz="73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ОТКРЫТИЯ</a:t>
            </a:r>
            <a:br>
              <a:rPr lang="ru-RU" sz="73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r>
              <a:rPr lang="ru-RU" sz="73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15-17 веков</a:t>
            </a:r>
            <a:endParaRPr lang="ru-RU" sz="7300" i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vert="horz" anchor="t">
            <a:normAutofit/>
          </a:bodyPr>
          <a:lstStyle/>
          <a:p>
            <a:pPr algn="r"/>
            <a:r>
              <a:rPr lang="RU-RU" sz="2400" dirty="0">
                <a:solidFill>
                  <a:srgbClr val="FF0000"/>
                </a:solidFill>
              </a:rPr>
              <a:t>Смирнов Максим</a:t>
            </a:r>
            <a:endParaRPr lang="ru-RU" sz="2400" dirty="0">
              <a:solidFill>
                <a:srgbClr val="FF0000"/>
              </a:solidFill>
            </a:endParaRPr>
          </a:p>
          <a:p>
            <a:pPr algn="r"/>
            <a:r>
              <a:rPr lang="RU-RU" sz="2000" dirty="0">
                <a:solidFill>
                  <a:srgbClr val="FF0000"/>
                </a:solidFill>
              </a:rPr>
              <a:t>Ученик 3 "Г" класса</a:t>
            </a:r>
            <a:endParaRPr lang="ru-RU" sz="2000" dirty="0">
              <a:solidFill>
                <a:srgbClr val="FF0000"/>
              </a:solidFill>
            </a:endParaRPr>
          </a:p>
          <a:p>
            <a:pPr algn="r"/>
            <a:r>
              <a:rPr lang="RU-RU" dirty="0">
                <a:solidFill>
                  <a:srgbClr val="FF0000"/>
                </a:solidFill>
              </a:rPr>
              <a:t>Руководитель: Меркулова С.Д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731838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Джеймс Кук</a:t>
            </a:r>
          </a:p>
        </p:txBody>
      </p:sp>
      <p:pic>
        <p:nvPicPr>
          <p:cNvPr id="4098" name="Picture 2" descr="http://www.august17.ru/wp-content/uploads/2015/06/resize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066800"/>
            <a:ext cx="5562600" cy="5562601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Джеймс Кук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Экспедиции. Официальной целью экспедиции было исследование прохождения Венеры через диск Солнца. Однако в секретных приказах, полученных Куком, ему предписывалось незамедлительно после завершения астрономических наблюдений отправляться в южные широты на поиски так называемого Южного материка.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Джеймс Кук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Астрономические наблюдения служили Адмиралтейству ширмой, прикрывающей поиск новых колоний. Также целью экспедиции было установить берега Австралии</a:t>
            </a:r>
            <a:r>
              <a:rPr lang="ru-RU" sz="2800" dirty="0"/>
              <a:t>,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 её восточное побережье, которое совершенно не было исследовано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655638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Виллем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Баренц (1550-1597)</a:t>
            </a:r>
          </a:p>
        </p:txBody>
      </p:sp>
      <p:pic>
        <p:nvPicPr>
          <p:cNvPr id="24578" name="Picture 2" descr="Портр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066800"/>
            <a:ext cx="5181600" cy="583570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Виллем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Баренц (1550-1597)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 1594 году первая экспедиция с его участием покинула Амстердам. Целью был поиск Северо-Восточного прохода в Азию.            </a:t>
            </a:r>
          </a:p>
          <a:p>
            <a:pPr>
              <a:buNone/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10 июля Баренц достиг побережья Новой Земли, после чего повернул на север, но по достижении крайней северной точки архипелага, был вынужден вернуться назад.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  <a:br>
              <a:rPr lang="ru-RU" sz="6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br>
              <a:rPr lang="ru-RU" sz="6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КОСМИЧЕСКИЕ</a:t>
            </a:r>
            <a:br>
              <a:rPr lang="ru-RU" dirty="0"/>
            </a:b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ОТКРЫТИЯ</a:t>
            </a:r>
          </a:p>
        </p:txBody>
      </p:sp>
      <p:pic>
        <p:nvPicPr>
          <p:cNvPr id="1026" name="Picture 2" descr="http://ru-an.info/Photo/QNews/n9856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04800"/>
            <a:ext cx="4397375" cy="3298031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838200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Иоганн Кеплер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(1571-1630)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https://upload.wikimedia.org/wikipedia/commons/d/de/JKep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143000"/>
            <a:ext cx="5086350" cy="5715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Иоганн Кеплер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(1571-1630)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Иоганн Кеплер сделал много открытей в области астрофизики он открыл 3 закона один из них говорит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Квадраты периодов обращения планет вокруг Солнца относятся как кубы больших полуосей орбит планет. </a:t>
            </a:r>
          </a:p>
          <a:p>
            <a:pPr>
              <a:buNone/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Справедливо не только для планет, но и для их спутников.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Иоганн Кеплер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(1571-1630)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467600" cy="3124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Кеплер предсказал существование двух спутников Марса и промежуточной планеты между Марсом и Юпитером и многое другое.</a:t>
            </a:r>
            <a:b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924800" cy="685800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Николай Коперник 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(1473-1543)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opernic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783119"/>
            <a:ext cx="4800600" cy="6074881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848600" cy="1143000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Николай Коперник 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(1473-1543)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  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Коперник объяснил смену дня и ночи суточным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вращением Земли, смену времен года наклоном оси вращения Земли к плоскости земной орбиты и обращением Земли вокруг Солнца, кажущееся годовое перемещение Солнца по эклиптике Коперник объяснил движением Земли вокруг Солнца. </a:t>
            </a:r>
            <a:endParaRPr lang="en-US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1143000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Николай Коперник 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(1473-1543)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467600" cy="4873752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правильно расположил планеты по их расстоянию от Солнца и Земле отвел в этом ряду третье место. Петлеобразное движение планет на фоне звезд Коперник объяснил сочетанием движения наблюдателя с Землей и движения планеты. Истинность новой, гелиоцентрической системы мира была подтверждена открытиями Галилея.</a:t>
            </a:r>
            <a:endParaRPr lang="en-US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ГЕОГРАФИЧЕСКИЕ</a:t>
            </a:r>
            <a:b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ОТКРЫТИЯ</a:t>
            </a:r>
          </a:p>
        </p:txBody>
      </p:sp>
      <p:pic>
        <p:nvPicPr>
          <p:cNvPr id="23554" name="Picture 2" descr="http://karlydell.webstarts.com/uploads/IA_edited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8600"/>
            <a:ext cx="3200399" cy="3200399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FF0000"/>
      </a:accent1>
      <a:accent2>
        <a:srgbClr val="FFC000"/>
      </a:accent2>
      <a:accent3>
        <a:srgbClr val="FFFF00"/>
      </a:accent3>
      <a:accent4>
        <a:srgbClr val="00B050"/>
      </a:accent4>
      <a:accent5>
        <a:srgbClr val="00B0F0"/>
      </a:accent5>
      <a:accent6>
        <a:srgbClr val="002060"/>
      </a:accent6>
      <a:hlink>
        <a:srgbClr val="7030A0"/>
      </a:hlink>
      <a:folHlink>
        <a:srgbClr val="7030A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322</TotalTime>
  <Words>195</Words>
  <Application>Microsoft Office PowerPoint</Application>
  <PresentationFormat>Экран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  НАУЧНЫЕ ОТКРЫТИЯ 15-17 веков</vt:lpstr>
      <vt:lpstr>КОСМИЧЕСКИЕ ОТКРЫТИЯ</vt:lpstr>
      <vt:lpstr>Иоганн Кеплер (1571-1630)</vt:lpstr>
      <vt:lpstr>Иоганн Кеплер (1571-1630)</vt:lpstr>
      <vt:lpstr>Иоганн Кеплер (1571-1630)</vt:lpstr>
      <vt:lpstr>Николай Коперник (1473-1543)</vt:lpstr>
      <vt:lpstr>Николай Коперник (1473-1543)</vt:lpstr>
      <vt:lpstr>Николай Коперник (1473-1543)</vt:lpstr>
      <vt:lpstr>ГЕОГРАФИЧЕСКИЕ ОТКРЫТИЯ</vt:lpstr>
      <vt:lpstr>Джеймс Кук</vt:lpstr>
      <vt:lpstr>Джеймс Кук</vt:lpstr>
      <vt:lpstr>Джеймс Кук</vt:lpstr>
      <vt:lpstr> Виллем Баренц (1550-1597)</vt:lpstr>
      <vt:lpstr> Виллем Баренц (1550-1597)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WIN7XP</cp:lastModifiedBy>
  <cp:revision>33</cp:revision>
  <dcterms:created xsi:type="dcterms:W3CDTF">2015-10-25T09:52:26Z</dcterms:created>
  <dcterms:modified xsi:type="dcterms:W3CDTF">2016-11-02T06:11:10Z</dcterms:modified>
</cp:coreProperties>
</file>