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140968"/>
            <a:ext cx="6012160" cy="249783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Автор:   </a:t>
            </a:r>
            <a:r>
              <a:rPr lang="ru-RU" sz="1800" b="1" dirty="0" err="1" smtClean="0">
                <a:solidFill>
                  <a:schemeClr val="tx1"/>
                </a:solidFill>
              </a:rPr>
              <a:t>Кварданова</a:t>
            </a:r>
            <a:r>
              <a:rPr lang="ru-RU" sz="1800" b="1" dirty="0" smtClean="0">
                <a:solidFill>
                  <a:schemeClr val="tx1"/>
                </a:solidFill>
              </a:rPr>
              <a:t>   Анна, обучающаяся   2 «Г»  класса   «Гимназии   №26», г. Миасса,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Учитель  английского  языка: Третьякова  Полина  Сергеевна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Место выполнения работы: Челябинская область , г.Миасс, МАОУ «Гимназия №26»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endParaRPr lang="ru-RU" sz="1800" dirty="0"/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1988840"/>
          </a:xfrm>
          <a:prstGeom prst="rect">
            <a:avLst/>
          </a:prstGeom>
          <a:noFill/>
        </p:spPr>
      </p:pic>
      <p:pic>
        <p:nvPicPr>
          <p:cNvPr id="5" name="Picture 2" descr="D:\Рабочий стол\cbeb7b39bd150b625d3aefad2e9389f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987824" cy="2908920"/>
          </a:xfrm>
          <a:prstGeom prst="rect">
            <a:avLst/>
          </a:prstGeom>
          <a:noFill/>
        </p:spPr>
      </p:pic>
      <p:pic>
        <p:nvPicPr>
          <p:cNvPr id="6" name="Picture 2" descr="D:\Рабочий стол\2f3c9c0a6d4241604588bc82df2de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013176"/>
            <a:ext cx="4716016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741190199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8686" y="-286438"/>
            <a:ext cx="6034617" cy="741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абочий стол\1741190199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04664"/>
            <a:ext cx="763284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CrD00FwzE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2</cp:revision>
  <dcterms:created xsi:type="dcterms:W3CDTF">2025-03-01T13:21:30Z</dcterms:created>
  <dcterms:modified xsi:type="dcterms:W3CDTF">2025-03-05T16:14:35Z</dcterms:modified>
</cp:coreProperties>
</file>