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7" r:id="rId3"/>
    <p:sldId id="287" r:id="rId4"/>
    <p:sldId id="288" r:id="rId5"/>
    <p:sldId id="258" r:id="rId6"/>
    <p:sldId id="256" r:id="rId7"/>
    <p:sldId id="262" r:id="rId8"/>
    <p:sldId id="266" r:id="rId9"/>
    <p:sldId id="265" r:id="rId10"/>
    <p:sldId id="264" r:id="rId11"/>
    <p:sldId id="263" r:id="rId12"/>
    <p:sldId id="274" r:id="rId13"/>
    <p:sldId id="273" r:id="rId14"/>
    <p:sldId id="272" r:id="rId15"/>
    <p:sldId id="271" r:id="rId16"/>
    <p:sldId id="270" r:id="rId17"/>
    <p:sldId id="25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37F9-DC2A-4A0D-9E9D-A2BD41EADEDF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28A3-AE26-4022-A31B-A051BCADA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8C5A-02E1-423F-8A30-73164E56D81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FD6E-EC13-496C-8E86-972B79EF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pbd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qa0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twq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wtz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pics.livejournal.com/daria_iz_orla/pic/000b45bz/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kx1f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aria_iz_orla/pic/000axgt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ДЕКОР </a:t>
            </a:r>
            <a:r>
              <a:rPr lang="ru-RU" b="1" dirty="0" smtClean="0"/>
              <a:t>ОРЛОВСКИХ ДЕРЕВЯННЫХ   ДОМОВ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Студент: </a:t>
            </a:r>
            <a:r>
              <a:rPr lang="ru-RU" dirty="0">
                <a:solidFill>
                  <a:schemeClr val="tx1"/>
                </a:solidFill>
                <a:latin typeface="+mj-lt"/>
                <a:ea typeface="Calibri"/>
              </a:rPr>
              <a:t>Черкасов Иван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Научный руководитель: Харланова Галина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N1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290"/>
            <a:ext cx="6000760" cy="4500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5429264"/>
            <a:ext cx="7062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  г.Орел, пер. Речной, экскурсия, март 2015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P1020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3643320" cy="4857760"/>
          </a:xfrm>
          <a:prstGeom prst="rect">
            <a:avLst/>
          </a:prstGeom>
        </p:spPr>
      </p:pic>
      <p:pic>
        <p:nvPicPr>
          <p:cNvPr id="7" name="Рисунок 6" descr="P1020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4762501" cy="35718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5500702"/>
            <a:ext cx="6480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г.Орел ул. </a:t>
            </a:r>
            <a:r>
              <a:rPr lang="ru-RU" sz="2800" dirty="0" err="1" smtClean="0"/>
              <a:t>Панчука</a:t>
            </a:r>
            <a:r>
              <a:rPr lang="ru-RU" sz="2800" dirty="0" smtClean="0"/>
              <a:t>, экскурсия, июнь 2014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Один из самых интересных домов, относящихся к этому типу. Это большой, вытянутый вдоль улицы дом, на каменном фундаменте и с четырехскатной крышей.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pics.livejournal.com/daria_iz_orla/pic/000apbd8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88"/>
            <a:ext cx="55959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92933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г.Орел, улица 2-й Посадская, №29,экскурсия, март 2015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Карниз и лобовая доска под ним, украшены </a:t>
            </a:r>
            <a:r>
              <a:rPr lang="ru-RU" sz="2400" dirty="0" err="1" smtClean="0"/>
              <a:t>пропильной</a:t>
            </a:r>
            <a:r>
              <a:rPr lang="ru-RU" sz="2400" dirty="0" smtClean="0"/>
              <a:t> резьбою в несколько рядов, такая резьба встречается во многих домах города и с модерном никак не связана. Зато другие элементы резьбы сильно</a:t>
            </a:r>
            <a:r>
              <a:rPr lang="en-US" sz="2400" dirty="0" smtClean="0"/>
              <a:t> </a:t>
            </a:r>
            <a:r>
              <a:rPr lang="ru-RU" sz="2400" dirty="0" smtClean="0"/>
              <a:t>напоминают орнаментальные формы модерна. </a:t>
            </a:r>
            <a:endParaRPr lang="ru-RU" sz="2400" dirty="0"/>
          </a:p>
        </p:txBody>
      </p:sp>
      <p:pic>
        <p:nvPicPr>
          <p:cNvPr id="6" name="Рисунок 5" descr="http://pics.livejournal.com/daria_iz_orla/pic/000aqa02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643050"/>
            <a:ext cx="52260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г.Орел, улица 2-й Посадская, №29,экскурсия, март 2015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Самый узнаваемый декоративный мотив, заставляющий вспомнить архитектуру модерна, находится на боковых сторонах наличника. Он представляет собой полукруг, от которого отходят три тонких палочки – «луча».</a:t>
            </a:r>
            <a:endParaRPr lang="ru-RU" sz="2400" dirty="0"/>
          </a:p>
        </p:txBody>
      </p:sp>
      <p:pic>
        <p:nvPicPr>
          <p:cNvPr id="6" name="Рисунок 5" descr="http://pics.livejournal.com/daria_iz_orla/pic/000atwqg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7147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550070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г.Орел, улица 2-й Посадская, №29,экскурсия, март 2015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Стиль модерн так же украшает боковые стороны наличников окна этого дома, очень скромных по своему декору.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pics.livejournal.com/daria_iz_orla/pic/000awtzk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0576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ics.livejournal.com/daria_iz_orla/pic/000b45bz/s640x480">
            <a:hlinkClick r:id="rId5" tgtFrame="&quot;_self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14422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857892"/>
            <a:ext cx="809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Дом № 19 по улице Энгельса, экскурсия, июнь 2014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Безусловно, только этими домами влияние модерна на деревянное зодчество города не ограничивается и эта страница Орловской истории еще не дописана до конца. Однако трудно исследовать тенденции архитектуры в городе, где больше 50 процентов исторических зданий разрушено. Вероятно, были еще образцы «деревянного модерна» на центральных улицах, да там теперь сплошной бетон.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26" y="57148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итоге исследования получены результаты: описание истории и архитектуры старинных улиц г. Орла с фотографиями; экскурсии с научным руководителем об архитектурных и художественно-эстетических особенностях Орловской деревянной резьбы в стиле модерн жилых домов; работа по сбору информации в библиотеке и интернет ресурсе; развитие познавательного интереса к русскому зодчеству и искусству, как элементов родной культуры; получены знания о художественно-эстетических особенностях Орловских образцов «деревянного модерна»; использование собственного материала в семинарах.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31796"/>
            <a:ext cx="8929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сформировалось отношение к истории архитектуры в стиле модерн в декоре орловских деревянных домов г.Орла как к национальному достоянию, как части русской культуры.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Углубленное освоение знаний об истории архитектурных и художественно-эстетических особенностях Орловской деревянной резьбы в стиле модерн жилых домов способствует развитию духовной основе профессионального, личностного становления, проявленного в создание творческих проектов.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Произошло осознание значимости знаний истории родного края; выявленные в ходе исследования собственной личностные умения, навыки способствуют формированию творческого саморазвития патриотического самосознания.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396"/>
            <a:ext cx="9144000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45255"/>
            <a:ext cx="835824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              Содержание: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    Введение </a:t>
            </a:r>
          </a:p>
          <a:p>
            <a:r>
              <a:rPr lang="ru-RU" sz="2400" dirty="0" smtClean="0"/>
              <a:t>     1 История архитектуры модерна в декоре деревянных домов Орла</a:t>
            </a:r>
            <a:r>
              <a:rPr lang="en-US" sz="2400" dirty="0" smtClean="0"/>
              <a:t>                                   </a:t>
            </a:r>
          </a:p>
          <a:p>
            <a:r>
              <a:rPr lang="en-US" sz="2400" dirty="0" smtClean="0"/>
              <a:t>      1.1 </a:t>
            </a:r>
            <a:r>
              <a:rPr lang="ru-RU" sz="2400" dirty="0" smtClean="0"/>
              <a:t>Особенности деревянной резьбы жилых домов в стиле модерн</a:t>
            </a:r>
          </a:p>
          <a:p>
            <a:r>
              <a:rPr lang="ru-RU" sz="2400" dirty="0" smtClean="0"/>
              <a:t>     Заключение</a:t>
            </a:r>
          </a:p>
          <a:p>
            <a:r>
              <a:rPr lang="ru-RU" sz="2400" dirty="0" smtClean="0"/>
              <a:t>     Литература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u="sng" dirty="0" smtClean="0"/>
              <a:t>Цель</a:t>
            </a:r>
            <a:r>
              <a:rPr lang="ru-RU" i="1" dirty="0" smtClean="0"/>
              <a:t> </a:t>
            </a:r>
            <a:r>
              <a:rPr lang="ru-RU" dirty="0" smtClean="0"/>
              <a:t>- приобщение к историческому и архитектурному наследию модерна в декоре орловских деревянных домов г. Орла как духовной основе профессионального, личностного становления.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u="sng" dirty="0" smtClean="0"/>
              <a:t>Объект </a:t>
            </a:r>
            <a:r>
              <a:rPr lang="ru-RU" i="1" dirty="0" smtClean="0"/>
              <a:t>–</a:t>
            </a:r>
            <a:r>
              <a:rPr lang="ru-RU" dirty="0" smtClean="0"/>
              <a:t>исследовательская работа истории архитектуры модерна в декоре орловских деревянных домов, </a:t>
            </a:r>
            <a:r>
              <a:rPr lang="ru-RU" i="1" u="sng" dirty="0" smtClean="0"/>
              <a:t>предмет </a:t>
            </a:r>
            <a:r>
              <a:rPr lang="ru-RU" dirty="0" smtClean="0"/>
              <a:t>– процесс формирования профессионального и нравственного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858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Дом </a:t>
            </a:r>
            <a:r>
              <a:rPr lang="ru-RU" sz="3200" dirty="0"/>
              <a:t>2-й </a:t>
            </a:r>
            <a:r>
              <a:rPr lang="ru-RU" sz="3200" dirty="0" err="1"/>
              <a:t>Пушкарной</a:t>
            </a:r>
            <a:r>
              <a:rPr lang="ru-RU" sz="3200" dirty="0"/>
              <a:t> улице.</a:t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://pics.livejournal.com/daria_iz_orla/pic/000akx1f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020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071546"/>
            <a:ext cx="3643337" cy="4857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71536" y="6143644"/>
            <a:ext cx="888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               г.Орел ул. </a:t>
            </a:r>
            <a:r>
              <a:rPr lang="ru-RU" sz="2800" dirty="0" err="1" smtClean="0"/>
              <a:t>Пушкарная</a:t>
            </a:r>
            <a:r>
              <a:rPr lang="ru-RU" sz="2800" dirty="0" smtClean="0"/>
              <a:t>, экскурсия, июнь 2014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643182"/>
            <a:ext cx="671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1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290"/>
            <a:ext cx="7477145" cy="5607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6072206"/>
            <a:ext cx="685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г.Орел ул. </a:t>
            </a:r>
            <a:r>
              <a:rPr lang="ru-RU" sz="2800" dirty="0" err="1" smtClean="0"/>
              <a:t>Пушкарная</a:t>
            </a:r>
            <a:r>
              <a:rPr lang="ru-RU" sz="2800" dirty="0" smtClean="0"/>
              <a:t>, экскурсия, март 2015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78579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Орловские улицы под названием «</a:t>
            </a:r>
            <a:r>
              <a:rPr lang="ru-RU" sz="3600" dirty="0" err="1" smtClean="0"/>
              <a:t>Пушкарные</a:t>
            </a:r>
            <a:r>
              <a:rPr lang="ru-RU" sz="3600" dirty="0" smtClean="0"/>
              <a:t>» известны далеко за пределами города благодаря творчеству Леонида Андреева. Здесь жил он сам и многие его персонажи. И сто лет назад и сейчас, в Орле были три улицы с таким названием – параллельные 1-я и 2-я </a:t>
            </a:r>
            <a:r>
              <a:rPr lang="ru-RU" sz="3600" dirty="0" err="1" smtClean="0"/>
              <a:t>Пушкарные</a:t>
            </a:r>
            <a:r>
              <a:rPr lang="ru-RU" sz="3600" dirty="0" smtClean="0"/>
              <a:t>, и пересекающая их – </a:t>
            </a:r>
            <a:r>
              <a:rPr lang="ru-RU" sz="3600" dirty="0" err="1" smtClean="0"/>
              <a:t>Садово-Пушкарная</a:t>
            </a:r>
            <a:r>
              <a:rPr lang="ru-RU" sz="3600" dirty="0" smtClean="0"/>
              <a:t>. Издавна район перекрещения этих улиц </a:t>
            </a:r>
            <a:r>
              <a:rPr lang="ru-RU" sz="3600" dirty="0" err="1" smtClean="0"/>
              <a:t>орловчане</a:t>
            </a:r>
            <a:r>
              <a:rPr lang="ru-RU" sz="3600" dirty="0" smtClean="0"/>
              <a:t> называют «</a:t>
            </a:r>
            <a:r>
              <a:rPr lang="ru-RU" sz="3600" dirty="0" err="1" smtClean="0"/>
              <a:t>пушкаревкой</a:t>
            </a:r>
            <a:r>
              <a:rPr lang="ru-RU" sz="3600" dirty="0" smtClean="0"/>
              <a:t>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1020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42852"/>
            <a:ext cx="7358082" cy="55185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600076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г.Орел ул. </a:t>
            </a:r>
            <a:r>
              <a:rPr lang="ru-RU" sz="2800" dirty="0" err="1" smtClean="0"/>
              <a:t>Пушкарная</a:t>
            </a:r>
            <a:r>
              <a:rPr lang="ru-RU" sz="2800" dirty="0" smtClean="0"/>
              <a:t>, экскурсия, июнь 2014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rQZifdMX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Дом №19 по Розе Люксембург (дом Турбина) </a:t>
            </a:r>
            <a:endParaRPr lang="ru-RU" sz="3200" dirty="0"/>
          </a:p>
        </p:txBody>
      </p:sp>
      <p:pic>
        <p:nvPicPr>
          <p:cNvPr id="6" name="Рисунок 5" descr="http://pics.livejournal.com/daria_iz_orla/pic/000axgt3/s640x480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66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5715016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563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ДЕКОР ОРЛОВСКИХ ДЕРЕВЯННЫХ   ДОМОВ </vt:lpstr>
      <vt:lpstr>Презентация PowerPoint</vt:lpstr>
      <vt:lpstr>Презентация PowerPoint</vt:lpstr>
      <vt:lpstr>Актуальная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Галочка</cp:lastModifiedBy>
  <cp:revision>28</cp:revision>
  <dcterms:created xsi:type="dcterms:W3CDTF">2015-03-16T20:03:11Z</dcterms:created>
  <dcterms:modified xsi:type="dcterms:W3CDTF">2025-01-21T11:33:35Z</dcterms:modified>
</cp:coreProperties>
</file>