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8" r:id="rId15"/>
    <p:sldId id="270" r:id="rId16"/>
    <p:sldId id="271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3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A47CE2-6045-468B-B3D1-99B3E13E503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7BE14D-8F44-4A52-A603-B70F804A61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A47CE2-6045-468B-B3D1-99B3E13E503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7BE14D-8F44-4A52-A603-B70F804A61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A47CE2-6045-468B-B3D1-99B3E13E503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7BE14D-8F44-4A52-A603-B70F804A61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A47CE2-6045-468B-B3D1-99B3E13E503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7BE14D-8F44-4A52-A603-B70F804A61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A47CE2-6045-468B-B3D1-99B3E13E503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7BE14D-8F44-4A52-A603-B70F804A61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A47CE2-6045-468B-B3D1-99B3E13E503E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7BE14D-8F44-4A52-A603-B70F804A61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A47CE2-6045-468B-B3D1-99B3E13E503E}" type="datetimeFigureOut">
              <a:rPr lang="ru-RU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7BE14D-8F44-4A52-A603-B70F804A61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A47CE2-6045-468B-B3D1-99B3E13E503E}" type="datetimeFigureOut">
              <a:rPr lang="ru-RU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7BE14D-8F44-4A52-A603-B70F804A61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A47CE2-6045-468B-B3D1-99B3E13E503E}" type="datetimeFigureOut">
              <a:rPr lang="ru-RU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7BE14D-8F44-4A52-A603-B70F804A61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A47CE2-6045-468B-B3D1-99B3E13E503E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7BE14D-8F44-4A52-A603-B70F804A61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A47CE2-6045-468B-B3D1-99B3E13E503E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7BE14D-8F44-4A52-A603-B70F804A61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A47CE2-6045-468B-B3D1-99B3E13E503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7BE14D-8F44-4A52-A603-B70F804A61EA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6.jpeg"/><Relationship Id="rId7" Type="http://schemas.openxmlformats.org/officeDocument/2006/relationships/image" Target="../media/image45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pn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10816" y="0"/>
            <a:ext cx="1217036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3280" y="1122363"/>
            <a:ext cx="1255539" cy="1209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091618" y="964421"/>
            <a:ext cx="80545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ПРИМЕНЕНИЕ РЕДЖИО-СРЕДЫ, </a:t>
            </a:r>
            <a:endParaRPr lang="ru-RU" sz="2400" b="1" dirty="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КАК ПЕДАГОГИЧЕСКОГО ИНСТРУМЕНТА </a:t>
            </a:r>
            <a:endParaRPr lang="ru-RU" sz="2400" b="1" dirty="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ВАЛЕОЛОГИЧЕСКОГО ОБРАЗОВАНИЯ И ВОСПИТАНИЯ КУЛЬТУРЫ ЗДОРОВОГО ОБРАЗА ЖИЗНИ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937285" y="529606"/>
            <a:ext cx="7023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МДОУ «ДЕТСКИЙ САД «МЕДВЕЖОНОК» Г. НАДЫМА»</a:t>
            </a:r>
            <a:endParaRPr dirty="0"/>
          </a:p>
        </p:txBody>
      </p:sp>
      <p:sp>
        <p:nvSpPr>
          <p:cNvPr id="2086020715" name="TextBox 2086020714"/>
          <p:cNvSpPr txBox="1"/>
          <p:nvPr/>
        </p:nvSpPr>
        <p:spPr bwMode="auto">
          <a:xfrm>
            <a:off x="391517" y="6105222"/>
            <a:ext cx="11407806" cy="2755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ФЕДЕНКО ЮЛИЯ ИЛЬИНИЧНА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8357"/>
            <a:ext cx="12192000" cy="6849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229058" y="3519406"/>
            <a:ext cx="3854417" cy="2809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615126" y="736997"/>
            <a:ext cx="5030306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 «Я – человек. Мое тело»</a:t>
            </a:r>
            <a:endParaRPr lang="ru-RU" sz="2800">
              <a:solidFill>
                <a:srgbClr val="00B05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17181" y="1255517"/>
            <a:ext cx="3439085" cy="3164237"/>
          </a:xfrm>
          <a:prstGeom prst="rect">
            <a:avLst/>
          </a:prstGeom>
        </p:spPr>
      </p:pic>
      <p:sp>
        <p:nvSpPr>
          <p:cNvPr id="1352730582" name="TextBox 2"/>
          <p:cNvSpPr txBox="1"/>
          <p:nvPr/>
        </p:nvSpPr>
        <p:spPr bwMode="auto">
          <a:xfrm>
            <a:off x="6265550" y="736997"/>
            <a:ext cx="5013802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«Органы чувств -обоняние»</a:t>
            </a:r>
            <a:endParaRPr lang="ru-RU" sz="2800">
              <a:solidFill>
                <a:srgbClr val="00B05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89021649" name="Рисунок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690670" y="1770842"/>
            <a:ext cx="4462435" cy="3346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4178"/>
            <a:ext cx="12192000" cy="6849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20442" y="2434106"/>
            <a:ext cx="2928419" cy="3904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536611" y="1779809"/>
            <a:ext cx="4739071" cy="35543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8463432" y="1975118"/>
            <a:ext cx="3353067" cy="4470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532586" y="837127"/>
            <a:ext cx="976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Сюжетно- ролевая игра "Дети у врача окулиста"</a:t>
            </a:r>
            <a:endParaRPr lang="ru-RU" sz="2800">
              <a:solidFill>
                <a:srgbClr val="00B05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-88121"/>
            <a:ext cx="12192000" cy="6849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65388" y="1426836"/>
            <a:ext cx="3880834" cy="2182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284366" y="3690525"/>
            <a:ext cx="4574253" cy="25730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621104" y="533355"/>
            <a:ext cx="3715162" cy="82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Массаж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Су-джок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 шарами </a:t>
            </a:r>
            <a:endParaRPr lang="ru-RU" sz="2400" dirty="0">
              <a:solidFill>
                <a:srgbClr val="00B050"/>
              </a:solidFill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и колючими мячиками </a:t>
            </a:r>
            <a:endParaRPr dirty="0"/>
          </a:p>
        </p:txBody>
      </p:sp>
      <p:sp>
        <p:nvSpPr>
          <p:cNvPr id="2101943664" name="TextBox 2"/>
          <p:cNvSpPr txBox="1"/>
          <p:nvPr/>
        </p:nvSpPr>
        <p:spPr bwMode="auto">
          <a:xfrm>
            <a:off x="3185720" y="627135"/>
            <a:ext cx="6736370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Тренажер для глаз</a:t>
            </a:r>
            <a:endParaRPr dirty="0"/>
          </a:p>
        </p:txBody>
      </p:sp>
      <p:pic>
        <p:nvPicPr>
          <p:cNvPr id="176655869" name="Рисунок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419791" y="2828381"/>
            <a:ext cx="2576370" cy="3435161"/>
          </a:xfrm>
          <a:prstGeom prst="rect">
            <a:avLst/>
          </a:prstGeom>
        </p:spPr>
      </p:pic>
      <p:pic>
        <p:nvPicPr>
          <p:cNvPr id="634493267" name="Рисунок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8239560" y="1070065"/>
            <a:ext cx="3493947" cy="2620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4178"/>
            <a:ext cx="12192000" cy="6849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16199999">
            <a:off x="1428836" y="475408"/>
            <a:ext cx="3299810" cy="44159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20649352">
            <a:off x="5140637" y="1087385"/>
            <a:ext cx="1438235" cy="19176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20885957">
            <a:off x="3045066" y="4115714"/>
            <a:ext cx="1520138" cy="2026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852113" y="593599"/>
            <a:ext cx="441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Дневник настроения</a:t>
            </a:r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 rot="731103">
            <a:off x="1033511" y="4125157"/>
            <a:ext cx="1479453" cy="1972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 rot="541410">
            <a:off x="4442512" y="3090724"/>
            <a:ext cx="1517169" cy="20228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7158923" y="657093"/>
            <a:ext cx="4251649" cy="44621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 dirty="0" err="1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Игры-эмоции</a:t>
            </a:r>
            <a:endParaRPr sz="2400" dirty="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84174" y="3878539"/>
            <a:ext cx="3653625" cy="23681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9094124" y="1291837"/>
            <a:ext cx="2556478" cy="3408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4178"/>
            <a:ext cx="12192000" cy="6849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879130" y="1788343"/>
            <a:ext cx="4460631" cy="3904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8070780" y="991674"/>
            <a:ext cx="3076096" cy="41019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2441" y="402072"/>
            <a:ext cx="2334970" cy="6053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879130" y="1090671"/>
            <a:ext cx="377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Говорящая стена </a:t>
            </a:r>
            <a:endParaRPr lang="ru-RU" sz="2800">
              <a:solidFill>
                <a:srgbClr val="00B05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4178"/>
            <a:ext cx="12192000" cy="68496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3464416" y="2672367"/>
            <a:ext cx="6581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Спасибо за внимание!!! Будьте здоровы!!!</a:t>
            </a:r>
            <a:endParaRPr lang="ru-RU" sz="440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3636" y="402072"/>
            <a:ext cx="2334970" cy="60538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4178"/>
            <a:ext cx="12192000" cy="68496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90439" y="460511"/>
            <a:ext cx="11470257" cy="6019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499652" y="2266123"/>
            <a:ext cx="48370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0" i="0">
                <a:solidFill>
                  <a:srgbClr val="333333"/>
                </a:solidFill>
                <a:latin typeface="Times New Roman" panose="02020603050405020304"/>
              </a:rPr>
              <a:t>Для организации образовательной деятельности, приглашения к игре в духе реджио используются провокации.</a:t>
            </a:r>
            <a:endParaRPr lang="ru-RU" sz="280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170295" y="35159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 bwMode="auto">
          <a:xfrm>
            <a:off x="2112135" y="940158"/>
            <a:ext cx="6748530" cy="1461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613023" y="682580"/>
            <a:ext cx="7724160" cy="164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8357"/>
            <a:ext cx="12192000" cy="6849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9542" y="413359"/>
            <a:ext cx="2334970" cy="6125485"/>
          </a:xfrm>
          <a:prstGeom prst="rect">
            <a:avLst/>
          </a:prstGeom>
        </p:spPr>
      </p:pic>
      <p:sp>
        <p:nvSpPr>
          <p:cNvPr id="346679197" name="TextBox 346679196"/>
          <p:cNvSpPr txBox="1"/>
          <p:nvPr/>
        </p:nvSpPr>
        <p:spPr bwMode="auto">
          <a:xfrm>
            <a:off x="3286211" y="1670896"/>
            <a:ext cx="6822346" cy="2286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В младшем дошкольном возрасте это игровая деятельность  и режимные моменты</a:t>
            </a:r>
            <a:endParaRPr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60439" y="0"/>
            <a:ext cx="12192000" cy="6849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1174058" y="635972"/>
            <a:ext cx="9208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Формирование у детей младшего дошкольного возраста знаний о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валеологическом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 воспитании в режимных моментах.</a:t>
            </a:r>
            <a:endParaRPr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36321" y="2349625"/>
            <a:ext cx="2142021" cy="2472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62596" y="1466969"/>
            <a:ext cx="3892259" cy="82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sz="2400" b="0" i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Культурно-гигиенические </a:t>
            </a:r>
            <a:endParaRPr sz="2400" b="0" i="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l">
              <a:defRPr/>
            </a:pPr>
            <a:r>
              <a:rPr lang="ru-RU" sz="2400" b="0" i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навыки</a:t>
            </a:r>
            <a:endParaRPr sz="280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66573116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914060" y="3904668"/>
            <a:ext cx="3081589" cy="2335884"/>
          </a:xfrm>
          <a:prstGeom prst="rect">
            <a:avLst/>
          </a:prstGeom>
        </p:spPr>
      </p:pic>
      <p:sp>
        <p:nvSpPr>
          <p:cNvPr id="1400759790" name="TextBox 2"/>
          <p:cNvSpPr txBox="1"/>
          <p:nvPr/>
        </p:nvSpPr>
        <p:spPr bwMode="auto">
          <a:xfrm>
            <a:off x="2853157" y="3046411"/>
            <a:ext cx="3147778" cy="82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Утренняя  </a:t>
            </a:r>
            <a:endParaRPr lang="ru-RU" sz="2400" dirty="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гимнастика</a:t>
            </a:r>
            <a:endParaRPr dirty="0"/>
          </a:p>
        </p:txBody>
      </p:sp>
      <p:pic>
        <p:nvPicPr>
          <p:cNvPr id="1046819490" name="Рисунок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181878" y="2341256"/>
            <a:ext cx="2630059" cy="2455983"/>
          </a:xfrm>
          <a:prstGeom prst="rect">
            <a:avLst/>
          </a:prstGeom>
        </p:spPr>
      </p:pic>
      <p:sp>
        <p:nvSpPr>
          <p:cNvPr id="1589397918" name="TextBox 2"/>
          <p:cNvSpPr txBox="1"/>
          <p:nvPr/>
        </p:nvSpPr>
        <p:spPr bwMode="auto">
          <a:xfrm>
            <a:off x="6092377" y="1534561"/>
            <a:ext cx="2777859" cy="82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Закаливающие процедуры</a:t>
            </a:r>
            <a:endParaRPr dirty="0"/>
          </a:p>
        </p:txBody>
      </p:sp>
      <p:pic>
        <p:nvPicPr>
          <p:cNvPr id="453596117" name="Рисунок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8988176" y="3429000"/>
            <a:ext cx="2788551" cy="2853297"/>
          </a:xfrm>
          <a:prstGeom prst="rect">
            <a:avLst/>
          </a:prstGeom>
        </p:spPr>
      </p:pic>
      <p:sp>
        <p:nvSpPr>
          <p:cNvPr id="496201194" name="TextBox 3"/>
          <p:cNvSpPr txBox="1"/>
          <p:nvPr/>
        </p:nvSpPr>
        <p:spPr bwMode="auto">
          <a:xfrm>
            <a:off x="8155084" y="2601501"/>
            <a:ext cx="3548817" cy="82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Игры </a:t>
            </a:r>
            <a:endParaRPr lang="ru-RU" sz="240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r">
              <a:defRPr/>
            </a:pPr>
            <a:r>
              <a:rPr lang="ru-RU" sz="24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на свежем воздухе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569710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-44254"/>
            <a:ext cx="12191999" cy="6849642"/>
          </a:xfrm>
          <a:prstGeom prst="rect">
            <a:avLst/>
          </a:prstGeom>
        </p:spPr>
      </p:pic>
      <p:pic>
        <p:nvPicPr>
          <p:cNvPr id="1849361146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483688" y="1142384"/>
            <a:ext cx="3583797" cy="2015886"/>
          </a:xfrm>
          <a:prstGeom prst="rect">
            <a:avLst/>
          </a:prstGeom>
        </p:spPr>
      </p:pic>
      <p:pic>
        <p:nvPicPr>
          <p:cNvPr id="1336531463" name="Рисунок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21062008">
            <a:off x="1044317" y="2983518"/>
            <a:ext cx="3590759" cy="1853413"/>
          </a:xfrm>
          <a:prstGeom prst="rect">
            <a:avLst/>
          </a:prstGeom>
        </p:spPr>
      </p:pic>
      <p:pic>
        <p:nvPicPr>
          <p:cNvPr id="738643410" name="Рисунок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676109" y="4673775"/>
            <a:ext cx="3295818" cy="1577347"/>
          </a:xfrm>
          <a:prstGeom prst="rect">
            <a:avLst/>
          </a:prstGeom>
        </p:spPr>
      </p:pic>
      <p:pic>
        <p:nvPicPr>
          <p:cNvPr id="854216988" name="Рисунок 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9982" y="1031616"/>
            <a:ext cx="4970749" cy="2878608"/>
          </a:xfrm>
          <a:prstGeom prst="rect">
            <a:avLst/>
          </a:prstGeom>
        </p:spPr>
      </p:pic>
      <p:pic>
        <p:nvPicPr>
          <p:cNvPr id="1877831533" name="Рисунок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8355357" y="4078052"/>
            <a:ext cx="3018065" cy="2263548"/>
          </a:xfrm>
          <a:prstGeom prst="rect">
            <a:avLst/>
          </a:prstGeom>
        </p:spPr>
      </p:pic>
      <p:pic>
        <p:nvPicPr>
          <p:cNvPr id="548050149" name="Рисунок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5261064" y="4103953"/>
            <a:ext cx="2948996" cy="2211746"/>
          </a:xfrm>
          <a:prstGeom prst="rect">
            <a:avLst/>
          </a:prstGeom>
        </p:spPr>
      </p:pic>
      <p:sp>
        <p:nvSpPr>
          <p:cNvPr id="851734627" name="TextBox 851734626"/>
          <p:cNvSpPr txBox="1"/>
          <p:nvPr/>
        </p:nvSpPr>
        <p:spPr bwMode="auto">
          <a:xfrm>
            <a:off x="3613925" y="419745"/>
            <a:ext cx="4964148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800"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Дидактические игры</a:t>
            </a:r>
            <a:endParaRPr sz="280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4178"/>
            <a:ext cx="12192000" cy="6849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01896" y="1452133"/>
            <a:ext cx="2450553" cy="3274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753858" y="3611129"/>
            <a:ext cx="3284742" cy="2458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08337" y="805007"/>
            <a:ext cx="575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 </a:t>
            </a:r>
            <a:r>
              <a:rPr lang="ru-RU" sz="280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Сюжетно - ролевые игры</a:t>
            </a:r>
            <a:endParaRPr lang="ru-RU" sz="2800">
              <a:solidFill>
                <a:srgbClr val="00B05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15408975" name="TextBox 2"/>
          <p:cNvSpPr txBox="1"/>
          <p:nvPr/>
        </p:nvSpPr>
        <p:spPr bwMode="auto">
          <a:xfrm>
            <a:off x="6010695" y="872888"/>
            <a:ext cx="5757215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Малоподвижные игры</a:t>
            </a:r>
            <a:endParaRPr lang="ru-RU" sz="2800">
              <a:solidFill>
                <a:srgbClr val="00B05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57513681" name="Рисунок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6078175" y="3051228"/>
            <a:ext cx="3915456" cy="3261101"/>
          </a:xfrm>
          <a:prstGeom prst="rect">
            <a:avLst/>
          </a:prstGeom>
        </p:spPr>
      </p:pic>
      <p:pic>
        <p:nvPicPr>
          <p:cNvPr id="1313256492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83093" y="1585137"/>
            <a:ext cx="3902189" cy="256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4178"/>
            <a:ext cx="12192000" cy="6849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74848" y="664794"/>
            <a:ext cx="7028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Дыхательная гимнастика</a:t>
            </a:r>
            <a:endParaRPr lang="ru-RU" sz="320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74848" y="3961773"/>
            <a:ext cx="2909999" cy="2043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784654" y="2028448"/>
            <a:ext cx="2176620" cy="2801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74848" y="1559323"/>
            <a:ext cx="2856364" cy="2137667"/>
          </a:xfrm>
          <a:prstGeom prst="rect">
            <a:avLst/>
          </a:prstGeom>
        </p:spPr>
      </p:pic>
      <p:sp>
        <p:nvSpPr>
          <p:cNvPr id="883609018" name="TextBox 6"/>
          <p:cNvSpPr txBox="1"/>
          <p:nvPr/>
        </p:nvSpPr>
        <p:spPr bwMode="auto">
          <a:xfrm>
            <a:off x="5678107" y="614083"/>
            <a:ext cx="5871072" cy="94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8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Точечный массаж, массаж карандашами</a:t>
            </a:r>
            <a:endParaRPr lang="ru-RU" sz="280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38085307" name="Рисунок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8507936" y="1559323"/>
            <a:ext cx="3115017" cy="2331396"/>
          </a:xfrm>
          <a:prstGeom prst="rect">
            <a:avLst/>
          </a:prstGeom>
        </p:spPr>
      </p:pic>
      <p:pic>
        <p:nvPicPr>
          <p:cNvPr id="1107004803" name="Рисунок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6387926" y="3886357"/>
            <a:ext cx="3122581" cy="233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4178"/>
            <a:ext cx="12192000" cy="6849643"/>
          </a:xfrm>
          <a:prstGeom prst="rect">
            <a:avLst/>
          </a:prstGeom>
        </p:spPr>
      </p:pic>
      <p:sp>
        <p:nvSpPr>
          <p:cNvPr id="1190365578" name="TextBox 1190365577"/>
          <p:cNvSpPr txBox="1"/>
          <p:nvPr/>
        </p:nvSpPr>
        <p:spPr bwMode="auto">
          <a:xfrm>
            <a:off x="2696773" y="1930884"/>
            <a:ext cx="6798452" cy="2834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3600" b="1" i="0" u="none" strike="noStrike" cap="none" spc="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В старшем дошкольном возрасте добавляется познавательно - исследовательская и проектная деятельность</a:t>
            </a:r>
            <a:endParaRPr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0" y="0"/>
            <a:ext cx="12192000" cy="6849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1211235" y="725027"/>
            <a:ext cx="9765913" cy="579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3200" b="0" i="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«Зачем  нужно  мыть руки»  и </a:t>
            </a:r>
            <a:r>
              <a:rPr lang="ru-RU" sz="3200"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«Что такое Микробы»</a:t>
            </a:r>
            <a:endParaRPr lang="ru-RU" sz="3200">
              <a:solidFill>
                <a:srgbClr val="00B05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57481" y="1481933"/>
            <a:ext cx="2233059" cy="4071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725965" y="1481933"/>
            <a:ext cx="2159870" cy="4071625"/>
          </a:xfrm>
          <a:prstGeom prst="rect">
            <a:avLst/>
          </a:prstGeom>
        </p:spPr>
      </p:pic>
      <p:pic>
        <p:nvPicPr>
          <p:cNvPr id="645431521" name="Рисунок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492066" y="3971440"/>
            <a:ext cx="3658341" cy="2303611"/>
          </a:xfrm>
          <a:prstGeom prst="rect">
            <a:avLst/>
          </a:prstGeom>
        </p:spPr>
      </p:pic>
      <p:pic>
        <p:nvPicPr>
          <p:cNvPr id="124666874" name="Рисунок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5039616" y="2342963"/>
            <a:ext cx="2387874" cy="2578903"/>
          </a:xfrm>
          <a:prstGeom prst="rect">
            <a:avLst/>
          </a:prstGeom>
        </p:spPr>
      </p:pic>
      <p:pic>
        <p:nvPicPr>
          <p:cNvPr id="1772768650" name="Рисунок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8359470" y="1353792"/>
            <a:ext cx="3357303" cy="2617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WPS Presentation</Application>
  <PresentationFormat>Широкоэкранный</PresentationFormat>
  <Paragraphs>58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Arial</vt:lpstr>
      <vt:lpstr>Times New Roman</vt:lpstr>
      <vt:lpstr>Times New Roman</vt:lpstr>
      <vt:lpstr>Calibri Light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Windows</dc:creator>
  <cp:lastModifiedBy>Юлия</cp:lastModifiedBy>
  <cp:revision>47</cp:revision>
  <dcterms:created xsi:type="dcterms:W3CDTF">2024-02-16T10:21:00Z</dcterms:created>
  <dcterms:modified xsi:type="dcterms:W3CDTF">2024-10-30T21:47:40Z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B7BE10AA4EB445739937D5CEDB65BF94_13</vt:lpwstr>
  </property>
  <property fmtid="{D5CDD505-2E9C-101B-9397-08002B2CF9AE}" pid="3" name="KSOProductBuildVer">
    <vt:lpwstr>1049-12.2.0.18607</vt:lpwstr>
  </property>
</Properties>
</file>