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Рабочий стол\5910be5fed5172f4d747b31262b069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256584" cy="24208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3284984"/>
            <a:ext cx="5796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Автор: </a:t>
            </a:r>
            <a:r>
              <a:rPr lang="ru-RU" b="1" dirty="0" err="1" smtClean="0"/>
              <a:t>Фасалова</a:t>
            </a:r>
            <a:r>
              <a:rPr lang="ru-RU" b="1" dirty="0" smtClean="0"/>
              <a:t> Мария, обучающаяся   </a:t>
            </a:r>
            <a:r>
              <a:rPr lang="ru-RU" b="1" dirty="0" smtClean="0"/>
              <a:t>2 </a:t>
            </a:r>
            <a:r>
              <a:rPr lang="ru-RU" b="1" dirty="0" smtClean="0"/>
              <a:t>«  Г »   </a:t>
            </a:r>
            <a:r>
              <a:rPr lang="ru-RU" b="1" dirty="0" smtClean="0"/>
              <a:t>класса   «Гимназии №26», г. Миасса,</a:t>
            </a:r>
          </a:p>
          <a:p>
            <a:r>
              <a:rPr lang="ru-RU" b="1" dirty="0" smtClean="0"/>
              <a:t>Учитель  английского  языка: Третьякова  Полина  Сергеевна </a:t>
            </a:r>
          </a:p>
          <a:p>
            <a:r>
              <a:rPr lang="ru-RU" b="1" dirty="0" smtClean="0"/>
              <a:t>Место выполнения работы: Челябинская область , г.Миасс, МАОУ «Гимназия №26»</a:t>
            </a:r>
          </a:p>
          <a:p>
            <a:r>
              <a:rPr lang="ru-RU" b="1" dirty="0" smtClean="0"/>
              <a:t> </a:t>
            </a:r>
          </a:p>
        </p:txBody>
      </p:sp>
      <p:pic>
        <p:nvPicPr>
          <p:cNvPr id="8" name="Picture 3" descr="D:\Рабочий стол\week_lang_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275856" cy="2641887"/>
          </a:xfrm>
          <a:prstGeom prst="rect">
            <a:avLst/>
          </a:prstGeom>
          <a:noFill/>
        </p:spPr>
      </p:pic>
      <p:pic>
        <p:nvPicPr>
          <p:cNvPr id="12" name="Picture 3" descr="D:\Рабочий стол\slide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941168"/>
            <a:ext cx="4427984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ий стол\3f0087cddc2dfcfe4874822b1b829cf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14808"/>
            <a:ext cx="9143999" cy="72728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gqwiPQOjj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D:\Рабочий стол\I-Love-Learning-English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1</cp:revision>
  <dcterms:created xsi:type="dcterms:W3CDTF">2024-05-26T15:32:11Z</dcterms:created>
  <dcterms:modified xsi:type="dcterms:W3CDTF">2024-05-26T15:54:48Z</dcterms:modified>
</cp:coreProperties>
</file>