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75E13-C411-48A7-9A89-2BA7C0836849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5E7CE-E3DC-402F-9E03-5CA9F4C00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0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7CE-E3DC-402F-9E03-5CA9F4C00F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56ddba0a86e6250cc954aa259ecaf56b7aea87a7-4577690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5655" r="7992" b="38023"/>
          <a:stretch/>
        </p:blipFill>
        <p:spPr bwMode="auto">
          <a:xfrm rot="20710010">
            <a:off x="369216" y="3922224"/>
            <a:ext cx="5227757" cy="1916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700808"/>
            <a:ext cx="633044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6000" b="1" cap="none" spc="0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Правила </a:t>
            </a:r>
          </a:p>
          <a:p>
            <a:pPr algn="r">
              <a:spcBef>
                <a:spcPts val="600"/>
              </a:spcBef>
            </a:pPr>
            <a:r>
              <a:rPr lang="ru-RU" sz="6000" b="1" cap="none" spc="0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техники </a:t>
            </a:r>
          </a:p>
          <a:p>
            <a:pPr algn="r">
              <a:spcBef>
                <a:spcPts val="600"/>
              </a:spcBef>
            </a:pPr>
            <a:r>
              <a:rPr lang="ru-RU" sz="6000" b="1" cap="none" spc="0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безопасности </a:t>
            </a:r>
          </a:p>
          <a:p>
            <a:pPr algn="r">
              <a:spcBef>
                <a:spcPts val="600"/>
              </a:spcBef>
            </a:pPr>
            <a:r>
              <a:rPr lang="ru-RU" sz="6000" b="1" cap="none" spc="0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на уроках </a:t>
            </a:r>
          </a:p>
          <a:p>
            <a:pPr algn="r">
              <a:spcBef>
                <a:spcPts val="600"/>
              </a:spcBef>
            </a:pPr>
            <a:r>
              <a:rPr lang="ru-RU" sz="6000" b="1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ВОЛЕЙБОЛА</a:t>
            </a:r>
            <a:endParaRPr lang="ru-RU" sz="6000" b="1" cap="none" spc="0" dirty="0">
              <a:ln w="1905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9335" y="188639"/>
            <a:ext cx="50497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</a:p>
          <a:p>
            <a:pPr algn="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физической культуре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51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83868" y="646963"/>
            <a:ext cx="54726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0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На уроке нельзя выполнять упражнения, не предусмотренные учителем</a:t>
            </a:r>
            <a:endParaRPr lang="ru-RU" sz="30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s://avatars.dzeninfra.ru/get-zen_doc/4907516/pub_6346b9718bd37c1aefac046f_6346c65414cba545cbe0cec6/scale_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0245" r="12720"/>
          <a:stretch/>
        </p:blipFill>
        <p:spPr bwMode="auto">
          <a:xfrm>
            <a:off x="2411760" y="3140967"/>
            <a:ext cx="4176464" cy="35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7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545" y="497738"/>
            <a:ext cx="547260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0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Необходимо беречь инвентарь и оборудование и не использовать их не по назначению.</a:t>
            </a:r>
            <a:endParaRPr lang="ru-RU" sz="30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s://i.pinimg.com/originals/fd/0c/e1/fd0ce1b20abe4db16d7a9a773e06e8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5" y="3573016"/>
            <a:ext cx="39048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tatic1.bigstockphoto.com/0/7/2/large1500/2702201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5"/>
          <a:stretch/>
        </p:blipFill>
        <p:spPr bwMode="auto">
          <a:xfrm>
            <a:off x="247364" y="3573016"/>
            <a:ext cx="45393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6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545" y="312738"/>
            <a:ext cx="54726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9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Во время перемещений, игровых действий необходимо избегать столкновений: соблюдать интервал и дистанцию.</a:t>
            </a:r>
            <a:endParaRPr lang="ru-RU" sz="29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22944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5436096" y="5733256"/>
            <a:ext cx="729753" cy="3600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666166" y="4869160"/>
            <a:ext cx="584212" cy="66410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771800" y="3429000"/>
            <a:ext cx="2088232" cy="154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771800" y="3429000"/>
            <a:ext cx="2232248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771800" y="3429000"/>
            <a:ext cx="244348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771800" y="3587346"/>
            <a:ext cx="244348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771800" y="3779058"/>
            <a:ext cx="244348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771800" y="3969060"/>
            <a:ext cx="244348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71800" y="4679158"/>
            <a:ext cx="0" cy="1630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215280" y="3429000"/>
            <a:ext cx="0" cy="10584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915816" y="4975260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059832" y="4822216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03848" y="4706186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47864" y="4629550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429545" y="4511056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563888" y="4443218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707904" y="4343899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815916" y="4250552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945379" y="4132058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139952" y="4062252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283968" y="3921162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50419" y="3753060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567208" y="3683254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716016" y="3590062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841816" y="3484914"/>
            <a:ext cx="0" cy="75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993645" y="3429000"/>
            <a:ext cx="10403" cy="703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7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545" y="831629"/>
            <a:ext cx="54726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Перемещаясь спиной, необходимо смотреть через плечо.</a:t>
            </a:r>
            <a:endParaRPr lang="ru-RU" sz="32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i.pinimg.com/originals/6e/99/3b/6e993bedaa347f0095c12a8a724c2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95" y="3140968"/>
            <a:ext cx="627256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91680" y="3284984"/>
            <a:ext cx="1512168" cy="3143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3781778"/>
            <a:ext cx="79073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67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545" y="416130"/>
            <a:ext cx="547260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0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При работе с партнером, выполняй передачу или подачу тогда, когда партнер готов принять мяч.</a:t>
            </a:r>
            <a:endParaRPr lang="ru-RU" sz="30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e1.pngegg.com/pngimages/885/591/png-clipart-volleyball-sports-enfant-chaussures-bambin-jouer-football-figurin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5122862" cy="33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5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545" y="416130"/>
            <a:ext cx="547260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000" b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При плохом самочувствии и получении травмы, необходимо сразу оповестить учителя</a:t>
            </a:r>
            <a:r>
              <a:rPr lang="ru-RU" sz="30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0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2" y="3307180"/>
            <a:ext cx="153055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3307180"/>
            <a:ext cx="1527748" cy="301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avatars.mds.yandex.net/i?id=d9821087938b46f725f522c3355f3ccd_l-5653325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27" y="3221484"/>
            <a:ext cx="24941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4427984" y="4769656"/>
            <a:ext cx="1512168" cy="3155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2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68972" y="693129"/>
            <a:ext cx="5472608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В конце урока помочь учителю убрать спортивный инвентарь на свои места</a:t>
            </a:r>
            <a:r>
              <a:rPr lang="ru-RU" sz="3000" b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0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avatars.mds.yandex.net/i?id=3338f54ec284219cf3bcb23d0e8149a354fa8f29-455163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16" y="3140968"/>
            <a:ext cx="5256584" cy="3504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2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68972" y="260647"/>
            <a:ext cx="5472608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После урока необходимо переодеться в школьную одежду, сняв спортивный костюм и спортивную обувь, а так же помыть руки с мылом</a:t>
            </a:r>
            <a:r>
              <a:rPr lang="ru-RU" sz="3000" b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0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media.baamboozle.com/uploads/images/569460/1646644728_137467_import-ur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6" y="3428999"/>
            <a:ext cx="4209887" cy="30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iabetics-weekly.com/wp-content/uploads/2017/09/Do-Diabetics-Always-Have-To-Wash-Their-Hands-Before-Testing-Blood-Glucose-Leve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82" y="3429000"/>
            <a:ext cx="4067398" cy="30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4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98006"/>
            <a:ext cx="547260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cap="none" spc="0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К урокам по воле</a:t>
            </a:r>
            <a:r>
              <a:rPr lang="ru-RU" sz="2800" b="1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йболу допускаются учащиеся, не имеющие медицинских противопоказаний по здоровью </a:t>
            </a:r>
            <a:endParaRPr lang="ru-RU" sz="2800" b="1" cap="none" spc="0" dirty="0">
              <a:ln w="1905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https://s1.slide-share.ru/s_slide/5550d40689d474eb8890932fc00f4bcd/1c1640cc-e23d-4fa0-a234-d44561aec83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32427" r="10608" b="7764"/>
          <a:stretch/>
        </p:blipFill>
        <p:spPr bwMode="auto">
          <a:xfrm>
            <a:off x="1619672" y="3140968"/>
            <a:ext cx="64876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1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17728"/>
            <a:ext cx="54726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cap="none" spc="0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Перед уроком надень спортивную форму и спортивную обувь с нескользкой	 подошвой.</a:t>
            </a:r>
            <a:endParaRPr lang="ru-RU" sz="3200" b="1" cap="none" spc="0" dirty="0">
              <a:ln w="1905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https://papik.pro/uploads/posts/2022-01/1642357565_1-papik-pro-p-klipart-voleibolist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92895"/>
            <a:ext cx="4551660" cy="39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sportishka.com/uploads/posts/2022-08/1661457321_32-sportishka-com-p-voleibolnaya-forma-dlya-malchikov-oboi-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21" y="3303204"/>
            <a:ext cx="2345252" cy="18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mu.ru/wp-content/uploads/2014/12/krossovki-na-prozrachnom-fo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25" y="5301208"/>
            <a:ext cx="2014482" cy="11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kvnsport.ru/static/img/product/2031XZ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66" y="4461367"/>
            <a:ext cx="1391650" cy="139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0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339186"/>
            <a:ext cx="54726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cap="none" spc="0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Перед уроком сними часы, серьги, браслеты, цепочки и другие ненужные вещи</a:t>
            </a:r>
            <a:endParaRPr lang="ru-RU" sz="3200" b="1" cap="none" spc="0" dirty="0">
              <a:ln w="1905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courier.crescentschool.co.uk/img/image_57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29000"/>
            <a:ext cx="2517973" cy="15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61" y="4755976"/>
            <a:ext cx="1950666" cy="195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s://i.pinimg.com/originals/34/a9/71/34a9712e0c8cd081a8f2212c05fba3ff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24706" r="16113" b="24588"/>
          <a:stretch/>
        </p:blipFill>
        <p:spPr bwMode="auto">
          <a:xfrm>
            <a:off x="2753246" y="2714141"/>
            <a:ext cx="152876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07" y="3471379"/>
            <a:ext cx="4628965" cy="2951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42294" y="2492896"/>
            <a:ext cx="2024914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0375" y="3004270"/>
            <a:ext cx="2024914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529837" y="4762426"/>
            <a:ext cx="2024914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94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65138"/>
            <a:ext cx="547260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cap="none" spc="0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Перед уроком убери из карманов все посторонние предметы</a:t>
            </a:r>
            <a:endParaRPr lang="ru-RU" sz="3200" b="1" cap="none" spc="0" dirty="0">
              <a:ln w="1905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57" y="3068960"/>
            <a:ext cx="5051115" cy="35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catherineasquithgallery.com/uploads/posts/2021-02/1614516387_21-p-telefon-na-belom-fone-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1966033" cy="137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lomaster.club/uploads/posts/2022-07/1657356625_27-flomaster-club-p-svyazka-klyuchei-risunok-krasivo-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07" y="4114213"/>
            <a:ext cx="1452129" cy="14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beolin.club/uploads/posts/2022-07/1657192433_39-beolin-club-p-konfeta-risunok-legkii-krasivo-4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18621" r="8287" b="12651"/>
          <a:stretch/>
        </p:blipFill>
        <p:spPr bwMode="auto">
          <a:xfrm>
            <a:off x="578092" y="5135908"/>
            <a:ext cx="1543516" cy="12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1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65138"/>
            <a:ext cx="54726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cap="none" spc="0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Перед уроком девочки должны убрать волосы в хвост (косу), коротко подстричь ногти.</a:t>
            </a:r>
            <a:endParaRPr lang="ru-RU" sz="3200" b="1" cap="none" spc="0" dirty="0">
              <a:ln w="1905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thumbs.dreamstime.com/b/kids-playing-balls-illustration-white-background-412878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76"/>
          <a:stretch/>
        </p:blipFill>
        <p:spPr bwMode="auto">
          <a:xfrm>
            <a:off x="636214" y="3212976"/>
            <a:ext cx="4871889" cy="34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iki-how.ru/wp-content/uploads/2022/10/how-to-care-for-your-nails-10-steps-with-pictures-wikihow-45ea6f0-728x5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30661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3" y="377658"/>
            <a:ext cx="5472608" cy="24776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5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Перед уроком запрещается </a:t>
            </a:r>
            <a:r>
              <a:rPr lang="ru-RU" sz="25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без разрешения учителя</a:t>
            </a:r>
          </a:p>
          <a:p>
            <a:pPr algn="ctr">
              <a:spcBef>
                <a:spcPts val="600"/>
              </a:spcBef>
            </a:pPr>
            <a:r>
              <a:rPr lang="ru-RU" sz="25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заходить в спортивный зал и спортивную площадку, брать без спроса спортивный инвентарь.</a:t>
            </a:r>
            <a:endParaRPr lang="ru-RU" sz="25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static1.bigstockphoto.com/8/5/2/large1500/258551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9"/>
          <a:stretch/>
        </p:blipFill>
        <p:spPr bwMode="auto">
          <a:xfrm>
            <a:off x="4567208" y="3140968"/>
            <a:ext cx="3660174" cy="34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age.shutterstock.com/shutterstock/photos/564777817/display_1500/stock-vector-cartoon-basketball-coach-5647778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824646" y="3494505"/>
            <a:ext cx="2523217" cy="272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0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3" y="739296"/>
            <a:ext cx="5472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6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В начале урока по сигналу учителя построиться.</a:t>
            </a:r>
            <a:endParaRPr lang="ru-RU" sz="36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museum-sport.spb.ru/wp-content/uploads/2019/03/uchitel-f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71437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9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68531_21-p-fon-dlya-prezentatsii-voleibol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5443"/>
          <a:stretch/>
        </p:blipFill>
        <p:spPr bwMode="auto">
          <a:xfrm>
            <a:off x="-27701" y="0"/>
            <a:ext cx="9189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60647"/>
            <a:ext cx="5544616" cy="2711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5552" y="416130"/>
            <a:ext cx="547260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000" b="1" cap="none" spc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В начале урока необходимо выполнить разминку для разогрева мышц и предотвращения травм.</a:t>
            </a:r>
            <a:endParaRPr lang="ru-RU" sz="3000" b="1" cap="none" spc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8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3.depositphotos.com/7658950/12942/v/450/depositphotos_129429994-stock-illustration-vector-set-of-bracelet.jpg?forcejpeg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st4.depositphotos.com/1499637/24900/v/1600/depositphotos_249003404-stock-illustration-isolated-volleyball-girl-play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starwars-galaxy.ru/800/600/https/img-fotki.yandex.ru/get/241830/199203331.17a/0_165f19_7f51ea1f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15" y="3212976"/>
            <a:ext cx="5235985" cy="33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02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237</Words>
  <Application>Microsoft Office PowerPoint</Application>
  <PresentationFormat>Экран (4:3)</PresentationFormat>
  <Paragraphs>41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Пользователь Windows</cp:lastModifiedBy>
  <cp:revision>22</cp:revision>
  <dcterms:created xsi:type="dcterms:W3CDTF">2023-02-02T16:55:02Z</dcterms:created>
  <dcterms:modified xsi:type="dcterms:W3CDTF">2024-05-05T15:55:05Z</dcterms:modified>
</cp:coreProperties>
</file>