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072" autoAdjust="0"/>
  </p:normalViewPr>
  <p:slideViewPr>
    <p:cSldViewPr>
      <p:cViewPr varScale="1">
        <p:scale>
          <a:sx n="87" d="100"/>
          <a:sy n="87" d="100"/>
        </p:scale>
        <p:origin x="-8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DE3AEB-75A7-4886-9EB3-AAEA6118BD4D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A4183-FC61-4A27-90A1-640BED8605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D:\Рабочий стол\5910be5fed5172f4d747b31262b069c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0"/>
            <a:ext cx="5256584" cy="242088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347864" y="3284984"/>
            <a:ext cx="57961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Автор: Леонтьев  Александр, обучающийся   2  «Д»   класса   «Гимназии №26», г. Миасса,</a:t>
            </a:r>
          </a:p>
          <a:p>
            <a:r>
              <a:rPr lang="ru-RU" b="1" dirty="0" smtClean="0"/>
              <a:t>Учитель  английского  языка: Третьякова  Полина  Сергеевна </a:t>
            </a:r>
          </a:p>
          <a:p>
            <a:r>
              <a:rPr lang="ru-RU" b="1" dirty="0" smtClean="0"/>
              <a:t>Место выполнения работы: Челябинская область , г.Миасс, МАОУ «Гимназия №26»</a:t>
            </a:r>
          </a:p>
          <a:p>
            <a:r>
              <a:rPr lang="ru-RU" b="1" dirty="0" smtClean="0"/>
              <a:t> </a:t>
            </a:r>
          </a:p>
        </p:txBody>
      </p:sp>
      <p:pic>
        <p:nvPicPr>
          <p:cNvPr id="2051" name="Picture 3" descr="D:\Рабочий стол\ned_m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20888"/>
            <a:ext cx="3059832" cy="4104456"/>
          </a:xfrm>
          <a:prstGeom prst="rect">
            <a:avLst/>
          </a:prstGeom>
          <a:noFill/>
        </p:spPr>
      </p:pic>
      <p:pic>
        <p:nvPicPr>
          <p:cNvPr id="10" name="Picture 2" descr="D:\Рабочий стол\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5013176"/>
            <a:ext cx="5364088" cy="184482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Рабочий стол\0KClL2ViOmk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D:\Рабочий стол\Qqzyh3RDK6i0wjv4in2IibgJbgS4X3p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144000" cy="443711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42</Words>
  <Application>Microsoft Office PowerPoint</Application>
  <PresentationFormat>Экран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Asus</dc:creator>
  <cp:lastModifiedBy>Пользователь Windows</cp:lastModifiedBy>
  <cp:revision>2</cp:revision>
  <dcterms:created xsi:type="dcterms:W3CDTF">2024-04-29T06:10:47Z</dcterms:created>
  <dcterms:modified xsi:type="dcterms:W3CDTF">2024-04-29T06:34:00Z</dcterms:modified>
</cp:coreProperties>
</file>