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66" r:id="rId5"/>
    <p:sldId id="259" r:id="rId6"/>
    <p:sldId id="261" r:id="rId7"/>
    <p:sldId id="27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detsad-253.ucoz.ru/_pu/2/45723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8990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43808" y="6093296"/>
            <a:ext cx="5019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Segoe Script" pitchFamily="34" charset="0"/>
              </a:rPr>
              <a:t>Музыка Весны</a:t>
            </a:r>
            <a:endParaRPr lang="ru-RU" sz="4800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tdata.ru/u9/photo9CB9/20768991627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9115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80112" y="856357"/>
            <a:ext cx="32038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Segoe Script" pitchFamily="34" charset="0"/>
              </a:rPr>
              <a:t>«Поле зыблется цветами,</a:t>
            </a:r>
            <a:br>
              <a:rPr lang="ru-RU" sz="3200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Segoe Script" pitchFamily="34" charset="0"/>
              </a:rPr>
              <a:t>В небе льются света волны,</a:t>
            </a:r>
            <a:br>
              <a:rPr lang="ru-RU" sz="3200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Segoe Script" pitchFamily="34" charset="0"/>
              </a:rPr>
              <a:t>Вешних жаворонков пенья</a:t>
            </a:r>
            <a:br>
              <a:rPr lang="ru-RU" sz="3200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Segoe Script" pitchFamily="34" charset="0"/>
              </a:rPr>
              <a:t>Голубые бездны полны.»</a:t>
            </a:r>
            <a:endParaRPr lang="ru-RU" sz="3200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Антонио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Вивальди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501008"/>
            <a:ext cx="288032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Times New Roman" pitchFamily="18" charset="0"/>
              </a:rPr>
              <a:t>«Весна. Часть 1»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Times New Roman" pitchFamily="18" charset="0"/>
              </a:rPr>
              <a:t>из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Times New Roman" pitchFamily="18" charset="0"/>
              </a:rPr>
              <a:t> цикла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Times New Roman" pitchFamily="18" charset="0"/>
              </a:rPr>
              <a:t>«Времена года»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1412776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Segoe Script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Segoe Script" pitchFamily="34" charset="0"/>
                <a:cs typeface="Times New Roman" pitchFamily="18" charset="0"/>
              </a:rPr>
              <a:t>итальянский композитор</a:t>
            </a:r>
            <a:endParaRPr lang="ru-RU" sz="2400" b="1" dirty="0">
              <a:solidFill>
                <a:srgbClr val="FF0000"/>
              </a:solidFill>
              <a:latin typeface="Segoe Script" pitchFamily="34" charset="0"/>
              <a:cs typeface="Times New Roman" pitchFamily="18" charset="0"/>
            </a:endParaRPr>
          </a:p>
        </p:txBody>
      </p:sp>
      <p:pic>
        <p:nvPicPr>
          <p:cNvPr id="13314" name="Picture 2" descr="http://img1.liveinternet.ru/images/attach/c/7/97/959/97959381_image_532602110513108642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128459" cy="3096344"/>
          </a:xfrm>
          <a:prstGeom prst="rect">
            <a:avLst/>
          </a:prstGeom>
          <a:noFill/>
        </p:spPr>
      </p:pic>
      <p:pic>
        <p:nvPicPr>
          <p:cNvPr id="13316" name="Picture 4" descr="http://kirov-portal.ru/upload/iblock/67b/67b5fce415bbdd1d11607897c26893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36912"/>
            <a:ext cx="5762625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boombob.ru/img/picture/Jul/07/f100ec4bceb6c119ca5079d3066b7e98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057995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63888" y="404664"/>
            <a:ext cx="526692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Times New Roman" pitchFamily="18" charset="0"/>
              </a:rPr>
              <a:t>Эдвард Григ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141277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Segoe Script" pitchFamily="34" charset="0"/>
                <a:cs typeface="Times New Roman" pitchFamily="18" charset="0"/>
              </a:rPr>
              <a:t>норвежский композитор</a:t>
            </a:r>
            <a:endParaRPr lang="ru-RU" sz="2400" b="1" dirty="0">
              <a:solidFill>
                <a:srgbClr val="FF0000"/>
              </a:solidFill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4293096"/>
            <a:ext cx="4032448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Times New Roman" pitchFamily="18" charset="0"/>
              </a:rPr>
              <a:t>«Утро»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Times New Roman" pitchFamily="18" charset="0"/>
              </a:rPr>
              <a:t>из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Times New Roman" pitchFamily="18" charset="0"/>
              </a:rPr>
              <a:t> симфонической сюиты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Times New Roman" pitchFamily="18" charset="0"/>
              </a:rPr>
              <a:t>«Пер </a:t>
            </a:r>
            <a:r>
              <a:rPr kumimoji="0" lang="ru-RU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Times New Roman" pitchFamily="18" charset="0"/>
              </a:rPr>
              <a:t>Гюнт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Times New Roman" pitchFamily="18" charset="0"/>
              </a:rPr>
              <a:t>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10242" name="Picture 2" descr="http://tsmuzon.ru/img.php?aHR0cDovL2NzNTQwMTA0LnZrLm1lL2M2MjQyMjQvdjYyNDIyNDE0NC8xMGNlZS81U1hrdHVzS3hDTS5qcGc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279752"/>
            <a:ext cx="4562871" cy="4289099"/>
          </a:xfrm>
          <a:prstGeom prst="rect">
            <a:avLst/>
          </a:prstGeom>
          <a:noFill/>
        </p:spPr>
      </p:pic>
      <p:pic>
        <p:nvPicPr>
          <p:cNvPr id="10244" name="Picture 4" descr="https://shopswell-com-prod.s3.amazonaws.com/assets/cb49f58f-7b99-40ee-b5d4-8f25ac199eae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486454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айков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988840"/>
            <a:ext cx="3384376" cy="451831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188640"/>
            <a:ext cx="3600400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Times New Roman" pitchFamily="18" charset="0"/>
              </a:rPr>
              <a:t>Петр Ильич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Times New Roman" pitchFamily="18" charset="0"/>
              </a:rPr>
              <a:t>Чайковский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19675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Segoe Script" pitchFamily="34" charset="0"/>
                <a:cs typeface="Times New Roman" pitchFamily="18" charset="0"/>
              </a:rPr>
              <a:t>русский композитор</a:t>
            </a:r>
            <a:endParaRPr lang="ru-RU" sz="2400" b="1" dirty="0">
              <a:solidFill>
                <a:srgbClr val="FF0000"/>
              </a:solidFill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148064" y="2780928"/>
            <a:ext cx="370790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«Песнь жаворонка. Март»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«Подснежник. Апрель»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«Белые ночи. Май»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из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фортепианного цикла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«Времена года»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146" name="Picture 2" descr="http://img.youtube.com/vi/S9Jdf-OdS-E/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6632"/>
            <a:ext cx="3851920" cy="2888941"/>
          </a:xfrm>
          <a:prstGeom prst="rect">
            <a:avLst/>
          </a:prstGeom>
          <a:noFill/>
        </p:spPr>
      </p:pic>
      <p:pic>
        <p:nvPicPr>
          <p:cNvPr id="6148" name="Picture 4" descr="http://www.kolpino.ru/upload/iblock/d3d/Beliye-nochi-kart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293096"/>
            <a:ext cx="3540587" cy="2365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63888" y="404664"/>
            <a:ext cx="526692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Георгий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Свиридов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141277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Советский композитор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355976" y="1052736"/>
            <a:ext cx="4464496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Весна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http://ic.pics.livejournal.com/e_davidich007/55576636/49581/49581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960440" cy="5290664"/>
          </a:xfrm>
          <a:prstGeom prst="rect">
            <a:avLst/>
          </a:prstGeom>
          <a:noFill/>
        </p:spPr>
      </p:pic>
      <p:pic>
        <p:nvPicPr>
          <p:cNvPr id="1028" name="Picture 4" descr="http://wallpapers-3d.ru/sstorage/53/2010/04/image_532304101512223833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2996952"/>
            <a:ext cx="451250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laycast.ru/uploads/2015/03/19/12714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972533" cy="53012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551723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Презентацию подготовила </a:t>
            </a:r>
            <a:r>
              <a:rPr lang="ru-RU" dirty="0" err="1" smtClean="0">
                <a:solidFill>
                  <a:srgbClr val="FF0000"/>
                </a:solidFill>
                <a:latin typeface="Segoe Script" pitchFamily="34" charset="0"/>
              </a:rPr>
              <a:t>Кизякова</a:t>
            </a:r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 О. В. учитель музыки</a:t>
            </a:r>
            <a:endParaRPr lang="ru-RU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78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 Антонио  Вивальди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ivan</cp:lastModifiedBy>
  <cp:revision>19</cp:revision>
  <dcterms:created xsi:type="dcterms:W3CDTF">2013-05-16T11:54:10Z</dcterms:created>
  <dcterms:modified xsi:type="dcterms:W3CDTF">2016-10-31T12:20:48Z</dcterms:modified>
</cp:coreProperties>
</file>