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Учетная запись Майкрософт" initials="УзМ" lastIdx="1" clrIdx="0">
    <p:extLst>
      <p:ext uri="{19B8F6BF-5375-455C-9EA6-DF929625EA0E}">
        <p15:presenceInfo xmlns:p15="http://schemas.microsoft.com/office/powerpoint/2012/main" xmlns="" userId="f73a09a59a774d3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-552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ru-RU" sz="32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Методический </a:t>
            </a:r>
            <a:r>
              <a:rPr kumimoji="0" lang="ru-RU" sz="3200" b="0" i="0" u="none" strike="noStrike" kern="1200" cap="all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мастер-класс:по</a:t>
            </a: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изготовлению Игр </a:t>
            </a:r>
            <a:r>
              <a:rPr kumimoji="0" lang="ru-RU" sz="32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для развития мелкой моторики у детей дошкольного возраста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Подготовила: Панкратова 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.А</a:t>
            </a:r>
          </a:p>
        </p:txBody>
      </p:sp>
    </p:spTree>
    <p:extLst>
      <p:ext uri="{BB962C8B-B14F-4D97-AF65-F5344CB8AC3E}">
        <p14:creationId xmlns:p14="http://schemas.microsoft.com/office/powerpoint/2010/main" xmlns="" val="2626592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991672"/>
            <a:ext cx="10363826" cy="47995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Расширения знаний педагогов дошкольного образования в вопросах  создания и использования пособий по развитию мелкой моторики рук.</a:t>
            </a: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Систематизировать знания педагогов по использованию пособий направленных на развитие мелкой моторики рук.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плодотворной творческой деятельности участников мастер-класса.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педагогов с методами изготовления пособий для проведения игр.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Апробировать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педагогами варианты игр с использованием пособий изготовленных на  мастер- классе.</a:t>
            </a: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7293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873" y="0"/>
            <a:ext cx="10364451" cy="947351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для Игры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"Колобок"</a:t>
            </a:r>
          </a:p>
        </p:txBody>
      </p:sp>
      <p:sp>
        <p:nvSpPr>
          <p:cNvPr id="4" name="AutoShape 2" descr="blob:https://web.whatsapp.com/6ddd129c-b70b-4ec7-b04c-5ac2ddc49a4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89" y="989807"/>
            <a:ext cx="4179329" cy="3134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306" y="1047940"/>
            <a:ext cx="4024305" cy="3076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02955516"/>
              </p:ext>
            </p:extLst>
          </p:nvPr>
        </p:nvGraphicFramePr>
        <p:xfrm>
          <a:off x="1540475" y="4209241"/>
          <a:ext cx="9926596" cy="1737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632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632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56221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Материал:                                                        </a:t>
                      </a:r>
                    </a:p>
                    <a:p>
                      <a:pPr>
                        <a:buFont typeface="Wingdings" panose="05000000000000000000" pitchFamily="2" charset="2"/>
                        <a:buChar char="ü"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пластиковые баночки</a:t>
                      </a:r>
                    </a:p>
                    <a:p>
                      <a:pPr>
                        <a:buFont typeface="Wingdings" panose="05000000000000000000" pitchFamily="2" charset="2"/>
                        <a:buChar char="ü"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крышки для баночек, </a:t>
                      </a:r>
                    </a:p>
                    <a:p>
                      <a:pPr>
                        <a:buFont typeface="Wingdings" panose="05000000000000000000" pitchFamily="2" charset="2"/>
                        <a:buChar char="ü"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фасоль, </a:t>
                      </a:r>
                    </a:p>
                    <a:p>
                      <a:pPr>
                        <a:buFont typeface="Wingdings" panose="05000000000000000000" pitchFamily="2" charset="2"/>
                        <a:buChar char="ü"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самоклеящаяся пленка.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Порядок подготовки</a:t>
                      </a:r>
                    </a:p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На одной из крышек изображаем колобка с помощью аппликации из самоклеящейся пленки.</a:t>
                      </a:r>
                    </a:p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Делаем отверстие во рту у Колобка.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1000273" y="152400"/>
            <a:ext cx="10364451" cy="947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631357" y="5771291"/>
            <a:ext cx="80033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игры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«Накорми колобка». Дети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берут по одному семени фасоли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кладут в « ротик » Колобку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Педагог сопровождает   свои действия речью.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9923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74821"/>
            <a:ext cx="10364451" cy="74072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для игры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"Кормим птичек червячками"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167" y="815547"/>
            <a:ext cx="4344087" cy="3258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34831189"/>
              </p:ext>
            </p:extLst>
          </p:nvPr>
        </p:nvGraphicFramePr>
        <p:xfrm>
          <a:off x="757880" y="4218597"/>
          <a:ext cx="9926596" cy="1737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632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632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56221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Материал:                                                       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"червячки", нарезанные из шнурка;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изображение птички;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прищепки;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ёмкости для перекладывания "червячков".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Порядок подготовки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Наклеить изображение птички на лист картона.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Нарезать шнурок на равные части.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Разложить материалы на игровом месте.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267330" y="6018426"/>
            <a:ext cx="9859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игры: ребенок перекладывает червячков в тарелочку к птичке, используя прищепки.</a:t>
            </a:r>
          </a:p>
        </p:txBody>
      </p:sp>
    </p:spTree>
    <p:extLst>
      <p:ext uri="{BB962C8B-B14F-4D97-AF65-F5344CB8AC3E}">
        <p14:creationId xmlns:p14="http://schemas.microsoft.com/office/powerpoint/2010/main" xmlns="" val="743911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9816" y="379621"/>
            <a:ext cx="10083114" cy="559494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для Игры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"Помоги животным добраться до домиков - выложи дорожки камешками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639" y="1209932"/>
            <a:ext cx="3118647" cy="2338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974" y="1242602"/>
            <a:ext cx="3155092" cy="2366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69245772"/>
              </p:ext>
            </p:extLst>
          </p:nvPr>
        </p:nvGraphicFramePr>
        <p:xfrm>
          <a:off x="1140938" y="3731714"/>
          <a:ext cx="9926596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632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632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56221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Материал:                                                       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 бумаги с изображением животных;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пластилин или соленое тесто;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крупы разных размеров.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Порядок подготовки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Наклеить изображения животных на лист бумаги в столбик с левой стороны.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Наклеить изображения мест обитания животных на лист в столбик с правой стороны.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Нанести пластилин или солёное тесто в форме дорожек между животными и их местами обитания на тот же лист.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23630" y="6230161"/>
            <a:ext cx="114475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игры: ребенок выкладывает дорожки из крупы от животных к их местам обитания по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пластилиновым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дорожкам.</a:t>
            </a:r>
          </a:p>
        </p:txBody>
      </p:sp>
    </p:spTree>
    <p:extLst>
      <p:ext uri="{BB962C8B-B14F-4D97-AF65-F5344CB8AC3E}">
        <p14:creationId xmlns:p14="http://schemas.microsoft.com/office/powerpoint/2010/main" xmlns="" val="111327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5494" y="157198"/>
            <a:ext cx="10364451" cy="798391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для Игры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"Помоги мышке"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810" y="1194486"/>
            <a:ext cx="3058984" cy="2294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135" y="1194486"/>
            <a:ext cx="3089189" cy="2316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35332390"/>
              </p:ext>
            </p:extLst>
          </p:nvPr>
        </p:nvGraphicFramePr>
        <p:xfrm>
          <a:off x="765493" y="3619062"/>
          <a:ext cx="10364452" cy="201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822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822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801435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Материал: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файл;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фасоль;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  <a:r>
                        <a:rPr lang="ru-RU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картона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изображением мышки и тарелочки;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скотч для заклеивания открытой стороны файла.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Порядок подготовки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Положить изображение мышки и тарелочки в файл.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Насыпать в файл немного фасоли.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Заклеить открытую сторону файла.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482810" y="5782865"/>
            <a:ext cx="958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игры: ребёнок перемещает фасоль в тарелочку к мышке при помощи пальцев рук.</a:t>
            </a:r>
          </a:p>
        </p:txBody>
      </p:sp>
    </p:spTree>
    <p:extLst>
      <p:ext uri="{BB962C8B-B14F-4D97-AF65-F5344CB8AC3E}">
        <p14:creationId xmlns:p14="http://schemas.microsoft.com/office/powerpoint/2010/main" xmlns="" val="2261026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149" y="206626"/>
            <a:ext cx="10364451" cy="76544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Апробируем пособия и отрабатываем варианты игр Вместе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педагогами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620" y="1548882"/>
            <a:ext cx="4742873" cy="4187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73372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6241" y="5684108"/>
            <a:ext cx="9803652" cy="42708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0831244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133</TotalTime>
  <Words>397</Words>
  <Application>Microsoft Office PowerPoint</Application>
  <PresentationFormat>Произвольный</PresentationFormat>
  <Paragraphs>55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Капля</vt:lpstr>
      <vt:lpstr>Методический мастер-класс:по изготовлению Игр для развития мелкой моторики у детей дошкольного возраста</vt:lpstr>
      <vt:lpstr>Слайд 2</vt:lpstr>
      <vt:lpstr>Пособие для Игры "Колобок"</vt:lpstr>
      <vt:lpstr>Пособие для игры "Кормим птичек червячками"</vt:lpstr>
      <vt:lpstr>Пособие для Игры "Помоги животным добраться до домиков - выложи дорожки камешками"</vt:lpstr>
      <vt:lpstr>Пособие для Игры "Помоги мышке"</vt:lpstr>
      <vt:lpstr>Апробируем пособия и отрабатываем варианты игр Вместе с педагогами </vt:lpstr>
      <vt:lpstr>Спасибо за внимание!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</dc:title>
  <dc:creator>Учетная запись Майкрософт</dc:creator>
  <cp:lastModifiedBy>Asus</cp:lastModifiedBy>
  <cp:revision>25</cp:revision>
  <dcterms:created xsi:type="dcterms:W3CDTF">2023-08-18T18:47:40Z</dcterms:created>
  <dcterms:modified xsi:type="dcterms:W3CDTF">2024-01-06T17:11:04Z</dcterms:modified>
</cp:coreProperties>
</file>