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1" r:id="rId2"/>
    <p:sldId id="272" r:id="rId3"/>
    <p:sldId id="257" r:id="rId4"/>
    <p:sldId id="273" r:id="rId5"/>
    <p:sldId id="258" r:id="rId6"/>
    <p:sldId id="274" r:id="rId7"/>
    <p:sldId id="277" r:id="rId8"/>
    <p:sldId id="278" r:id="rId9"/>
    <p:sldId id="259" r:id="rId10"/>
    <p:sldId id="287" r:id="rId11"/>
    <p:sldId id="280" r:id="rId12"/>
    <p:sldId id="282" r:id="rId13"/>
    <p:sldId id="286" r:id="rId14"/>
    <p:sldId id="291" r:id="rId15"/>
    <p:sldId id="292" r:id="rId16"/>
    <p:sldId id="283" r:id="rId17"/>
    <p:sldId id="284" r:id="rId18"/>
    <p:sldId id="285" r:id="rId19"/>
    <p:sldId id="281" r:id="rId20"/>
    <p:sldId id="261" r:id="rId21"/>
    <p:sldId id="293" r:id="rId22"/>
    <p:sldId id="262" r:id="rId23"/>
    <p:sldId id="288" r:id="rId24"/>
    <p:sldId id="263" r:id="rId25"/>
    <p:sldId id="265" r:id="rId26"/>
    <p:sldId id="267" r:id="rId27"/>
    <p:sldId id="268" r:id="rId28"/>
    <p:sldId id="270" r:id="rId29"/>
    <p:sldId id="289" r:id="rId30"/>
    <p:sldId id="275" r:id="rId31"/>
    <p:sldId id="276" r:id="rId32"/>
    <p:sldId id="26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780" y="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18DF0-C523-4CBA-B9EA-7710A98D1A3C}" type="datetimeFigureOut">
              <a:rPr lang="ru-RU" smtClean="0"/>
              <a:pPr/>
              <a:t>06.05.2023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6F1A3-B16F-4C4F-A549-9F09A41506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F1A3-B16F-4C4F-A549-9F09A415066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900igr.net/datai/istorija/Velikaja-vojna/0015-031-Marat-Kazej-...Vojna-obrushilas-na-belorusskuju-zemlju.pn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file:///C:\Users\&#1051;&#1077;&#1085;&#1072;\Desktop\&#1086;&#1090;&#1082;&#1088;&#1099;&#1090;&#1099;&#1081;%20&#1091;&#1088;&#1086;&#1082;%209%20&#1082;&#1083;&#1072;&#1089;&#1089;\&#1091;&#1088;&#1086;&#1082;%20%20&#1042;&#1089;&#1077;%20&#1076;&#1083;&#1103;%20&#1092;&#1088;&#1086;&#1085;&#1090;&#1072;!\&#1058;&#1072;&#1088;&#1072;&#1085;%20&#1045;.&#1040;.,%20&#1043;&#1088;&#1103;&#1079;&#1086;&#1074;&#1077;&#1094;\&#1050;&#1086;&#1085;&#1089;&#1090;&#1072;&#1085;&#1090;&#1080;&#1085;%20&#1057;&#1080;&#1084;&#1086;&#1085;&#1086;&#1074;%20-%20&#1046;&#1076;&#1080;%20&#1084;&#1077;&#1085;&#1103;.avi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lum bright="20000" contrast="-30000"/>
          </a:blip>
          <a:srcRect/>
          <a:stretch>
            <a:fillRect/>
          </a:stretch>
        </p:blipFill>
        <p:spPr>
          <a:xfrm>
            <a:off x="0" y="0"/>
            <a:ext cx="9144032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52600" y="2590800"/>
            <a:ext cx="5105400" cy="1143000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  <a:latin typeface="Arial Black" pitchFamily="34" charset="0"/>
              </a:rPr>
              <a:t>Викторина</a:t>
            </a:r>
            <a:endParaRPr lang="ru-RU" sz="48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Picture 13" descr="https://img-fotki.yandex.ru/get/9828/131624064.5e8/0_13a411_1dc9c685_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429000"/>
            <a:ext cx="762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https://img-fotki.yandex.ru/get/9828/131624064.5e8/0_13a411_1dc9c685_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743200"/>
            <a:ext cx="762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3581400"/>
            <a:ext cx="58913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«По дорогам </a:t>
            </a:r>
            <a:r>
              <a:rPr lang="ru-RU" sz="40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войны</a:t>
            </a:r>
          </a:p>
          <a:p>
            <a:pPr algn="ctr"/>
            <a:r>
              <a:rPr lang="ru-RU" sz="4000" b="1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к</a:t>
            </a:r>
            <a:r>
              <a:rPr lang="ru-RU" sz="4000" b="1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Победе</a:t>
            </a:r>
            <a:r>
              <a:rPr lang="ru-RU" sz="4000" b="1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0000CC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85720" y="285728"/>
            <a:ext cx="82153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связи с освобождением, каких городов был дан первый в годы Великой Отечественной войны победный салют?  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Users\Днс\Desktop\Эстафета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14554"/>
            <a:ext cx="3571900" cy="2000264"/>
          </a:xfrm>
          <a:prstGeom prst="rect">
            <a:avLst/>
          </a:prstGeom>
          <a:noFill/>
        </p:spPr>
      </p:pic>
      <p:pic>
        <p:nvPicPr>
          <p:cNvPr id="20483" name="Picture 3" descr="C:\Users\Днс\Desktop\Эстафета\Орёл-_город_первого_салю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3116"/>
            <a:ext cx="3333752" cy="22398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5791200"/>
            <a:ext cx="4235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Москва, 5 августа 1943 г</a:t>
            </a:r>
            <a:r>
              <a:rPr lang="ru-RU" sz="2000" dirty="0" smtClean="0">
                <a:solidFill>
                  <a:srgbClr val="993300"/>
                </a:solidFill>
              </a:rPr>
              <a:t>.</a:t>
            </a:r>
            <a:endParaRPr lang="ru-RU" sz="2000" dirty="0">
              <a:solidFill>
                <a:srgbClr val="99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000636"/>
            <a:ext cx="7589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каком городе был дан первый салют?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19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928670"/>
            <a:ext cx="407196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19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643050"/>
            <a:ext cx="39290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765175"/>
            <a:ext cx="8382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85728"/>
            <a:ext cx="7286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Название военной операции по освобождению Белоруссии 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AutoShape 2" descr="Картинки по запросу Операция Баграти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 descr="C:\Users\Днс\Desktop\Эстафета\slide-0.jpg"/>
          <p:cNvPicPr>
            <a:picLocks noChangeAspect="1" noChangeArrowheads="1"/>
          </p:cNvPicPr>
          <p:nvPr/>
        </p:nvPicPr>
        <p:blipFill>
          <a:blip r:embed="rId2"/>
          <a:srcRect l="5368" r="3079" b="10275"/>
          <a:stretch>
            <a:fillRect/>
          </a:stretch>
        </p:blipFill>
        <p:spPr bwMode="auto">
          <a:xfrm>
            <a:off x="714348" y="3071810"/>
            <a:ext cx="4286280" cy="3146403"/>
          </a:xfrm>
          <a:prstGeom prst="rect">
            <a:avLst/>
          </a:prstGeom>
          <a:noFill/>
        </p:spPr>
      </p:pic>
      <p:sp>
        <p:nvSpPr>
          <p:cNvPr id="18437" name="AutoShape 5" descr="Картинки по запросу операция багратион кто руководи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1428736"/>
            <a:ext cx="6858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Этого полководца называли «советским Багратионом»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8" name="Picture 6" descr="C:\Users\Днс\Desktop\Эстафета\Без назва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352800"/>
            <a:ext cx="2217967" cy="31051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10200" y="2895600"/>
            <a:ext cx="3415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Маршал Рокоссовский К.К.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600200" y="533400"/>
            <a:ext cx="718663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Настоящее имя разведчика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Пауля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Зиберта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ликвидировавшего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 немецких генералов?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Днс\Desktop\Эстафета\Sovetskiy_razvedchik_Nikolay_Ivanovich_Kuznetsov_f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438400"/>
            <a:ext cx="5871241" cy="3525011"/>
          </a:xfrm>
          <a:prstGeom prst="rect">
            <a:avLst/>
          </a:prstGeom>
          <a:noFill/>
        </p:spPr>
      </p:pic>
      <p:pic>
        <p:nvPicPr>
          <p:cNvPr id="4" name="Picture 6" descr="https://naklejki-na-avto.ru/images/product/l/4959d3373.png">
            <a:extLst>
              <a:ext uri="{FF2B5EF4-FFF2-40B4-BE49-F238E27FC236}">
                <a16:creationId xmlns="" xmlns:a16="http://schemas.microsoft.com/office/drawing/2014/main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20627161">
            <a:off x="93999" y="71308"/>
            <a:ext cx="2268419" cy="2291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685800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2143116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66800" y="762000"/>
            <a:ext cx="75724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Какое имя носит памятник русскому солдату в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болгарском городе Пловдив?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Днс\Desktop\Эстафета\Alyosha-Monu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000240"/>
            <a:ext cx="5143491" cy="38576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1000" y="3657600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«Алёша»</a:t>
            </a:r>
            <a:endParaRPr lang="ru-RU" sz="4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naklejki-na-avto.ru/images/product/l/4959d3373.png">
            <a:extLst>
              <a:ext uri="{FF2B5EF4-FFF2-40B4-BE49-F238E27FC236}">
                <a16:creationId xmlns="" xmlns:a16="http://schemas.microsoft.com/office/drawing/2014/main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21063648">
            <a:off x="322733" y="-60276"/>
            <a:ext cx="2352261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Самый молодой лётчик Великой Отечественной, начал летать самостоятельно в 15 лет, в авиационном корпусе его прозвали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Летунком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C:\Users\User5\Desktop\9 класс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66950"/>
            <a:ext cx="5105400" cy="382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Рядовой, стрелок – автоматчик. В бою у деревни Чернушки он закрыл своим телом амбразуру дзота.</a:t>
            </a:r>
            <a:br>
              <a:rPr lang="ru-RU" sz="3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00200" y="565767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 Матросов (1924-1943).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s://avatars.mds.yandex.net/get-zen_doc/1329105/pub_5bd99a879ad33e00aaccbed6_5bd9a7b52b121500ae98c20d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362200"/>
            <a:ext cx="4202545" cy="29718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3048000"/>
            <a:ext cx="1214446" cy="2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Герои Советского Союза наши земляки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томпонцы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4006" r="15962"/>
          <a:stretch>
            <a:fillRect/>
          </a:stretch>
        </p:blipFill>
        <p:spPr bwMode="auto">
          <a:xfrm>
            <a:off x="5562600" y="1752600"/>
            <a:ext cx="2143140" cy="318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Картинки по запросу &quot;портрет  Героя Охлопкова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67686"/>
            <a:ext cx="2071702" cy="293858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1676400"/>
            <a:ext cx="1214446" cy="2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8596" y="4857760"/>
            <a:ext cx="3305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Охлопков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Федор Матвеевич,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призывался на фронт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из с.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Крест-Хальджай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4876800"/>
            <a:ext cx="3425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Лонгинов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Владимир Денисович,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призывался на фронт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из с.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Томпо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https://resize.yandex.net/mailservice?url=https%3A%2F%2Fbucket.mlcdn.com%2Fa%2F594%2F594715%2Fimages%2F5e6620c28c8f247355826c752e414a59ef88e466.png%2Fc7789be26808271345b1d74eff63cbdcb44704b1.png&amp;proxy=yes&amp;key=9d4f49e02a5caf59c80909439448195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198032">
            <a:off x="3113461" y="3879361"/>
            <a:ext cx="26098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7988" y="765175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resize.yandex.net/mailservice?url=https%3A%2F%2Fbucket.mlcdn.com%2Fa%2F594%2F594715%2Fimages%2F5e6620c28c8f247355826c752e414a59ef88e466.png%2Fc7789be26808271345b1d74eff63cbdcb44704b1.png&amp;proxy=yes&amp;key=9d4f49e02a5caf59c80909439448195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145991">
            <a:off x="1623889" y="4840683"/>
            <a:ext cx="26098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6874" y="533400"/>
            <a:ext cx="7997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Полный кавалер Ордена Славы – наш земляк.  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4510" r="16565"/>
          <a:stretch>
            <a:fillRect/>
          </a:stretch>
        </p:blipFill>
        <p:spPr bwMode="auto">
          <a:xfrm>
            <a:off x="4908251" y="2928933"/>
            <a:ext cx="2592707" cy="350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55" r="2272" b="2185"/>
          <a:stretch>
            <a:fillRect/>
          </a:stretch>
        </p:blipFill>
        <p:spPr bwMode="auto">
          <a:xfrm>
            <a:off x="3143239" y="1071546"/>
            <a:ext cx="215028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4414" y="2857496"/>
            <a:ext cx="32861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Околович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 Ильич,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 войны жил и работал в Охотском Перевозе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s://naklejki-na-avto.ru/images/product/l/4959d3373.png">
            <a:extLst>
              <a:ext uri="{FF2B5EF4-FFF2-40B4-BE49-F238E27FC236}">
                <a16:creationId xmlns="" xmlns:a16="http://schemas.microsoft.com/office/drawing/2014/main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20545204">
            <a:off x="125290" y="-107133"/>
            <a:ext cx="2149184" cy="2171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7988" y="990600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81000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Сколько фашистов уничтожил прославленный снайпер Федор Охлопков?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5\Desktop\фото\Новая папка\ohlopkov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2819400" cy="3862191"/>
          </a:xfrm>
          <a:prstGeom prst="rect">
            <a:avLst/>
          </a:prstGeom>
          <a:noFill/>
        </p:spPr>
      </p:pic>
      <p:pic>
        <p:nvPicPr>
          <p:cNvPr id="5" name="Picture 4" descr="C:\Users\1\Desktop\школа\16-17\16-17скачка\11 клипарты\23 февраля\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783" y="5715000"/>
            <a:ext cx="850908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6248" y="3143248"/>
            <a:ext cx="1928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 Black" pitchFamily="34" charset="0"/>
                <a:cs typeface="Times New Roman" pitchFamily="18" charset="0"/>
              </a:rPr>
              <a:t>429</a:t>
            </a:r>
            <a:endParaRPr lang="ru-RU" sz="2800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48" y="1928802"/>
            <a:ext cx="21942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cs typeface="Times New Roman" pitchFamily="18" charset="0"/>
              </a:rPr>
              <a:t>392</a:t>
            </a:r>
          </a:p>
          <a:p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cs typeface="Times New Roman" pitchFamily="18" charset="0"/>
              </a:rPr>
              <a:t>459</a:t>
            </a:r>
          </a:p>
        </p:txBody>
      </p:sp>
      <p:pic>
        <p:nvPicPr>
          <p:cNvPr id="11" name="Picture 2" descr="C:\Users\User5\Desktop\фото\Новая папка\ангелина\iHY86UN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5" y="2214554"/>
            <a:ext cx="2142083" cy="2940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42910" y="500042"/>
            <a:ext cx="75009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   водрузил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Красное Знамя Победы над Рейхстагом?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714884"/>
            <a:ext cx="8001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Михаил Егоров 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Мелитон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Кантария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Днс\Desktop\Эстафета\Без назван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00240"/>
            <a:ext cx="3611455" cy="2705106"/>
          </a:xfrm>
          <a:prstGeom prst="rect">
            <a:avLst/>
          </a:prstGeom>
          <a:noFill/>
        </p:spPr>
      </p:pic>
      <p:pic>
        <p:nvPicPr>
          <p:cNvPr id="19459" name="Picture 3" descr="C:\Users\Днс\Desktop\Эстафета\Без названия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000240"/>
            <a:ext cx="3685485" cy="267653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6314" y="6143644"/>
            <a:ext cx="2880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 апреля 1945 г.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500702"/>
            <a:ext cx="5501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Когда водрузили Знамя Победы?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765175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 три недели до вторжения фашистов в нашу страну советский разведчик передал в Москву, что война</a:t>
            </a:r>
          </a:p>
          <a:p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начнется 22 июня. Кто был этим разведчиком?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638800"/>
            <a:ext cx="23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Рихард</a:t>
            </a:r>
            <a:r>
              <a:rPr lang="ru-RU" sz="2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Зорге</a:t>
            </a: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&quot;фото Р. Зорге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690" y="2389633"/>
            <a:ext cx="1817510" cy="2944367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&quot;фото Р. Зорге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199" y="2438401"/>
            <a:ext cx="2136401" cy="3124200"/>
          </a:xfrm>
          <a:prstGeom prst="rect">
            <a:avLst/>
          </a:prstGeom>
          <a:noFill/>
        </p:spPr>
      </p:pic>
      <p:pic>
        <p:nvPicPr>
          <p:cNvPr id="7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685800"/>
            <a:ext cx="8382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85800"/>
            <a:ext cx="7239000" cy="2337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400" b="1" dirty="0" smtClean="0">
                <a:solidFill>
                  <a:srgbClr val="0000CC"/>
                </a:solidFill>
              </a:rPr>
              <a:t>Назовите имя героини </a:t>
            </a:r>
            <a:r>
              <a:rPr lang="ru-RU" sz="2400" b="1" dirty="0" err="1" smtClean="0">
                <a:solidFill>
                  <a:srgbClr val="0000CC"/>
                </a:solidFill>
              </a:rPr>
              <a:t>М.Алигер</a:t>
            </a:r>
            <a:r>
              <a:rPr lang="ru-RU" sz="2400" b="1" dirty="0" smtClean="0">
                <a:solidFill>
                  <a:srgbClr val="0000CC"/>
                </a:solidFill>
              </a:rPr>
              <a:t>, которой принадлежат эти слова: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“Граждане, не стойте, не смотрите,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Я живая, голос мой звучит,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Убивайте их, травите, жгите,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Я умру, но правда победит!”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endParaRPr lang="ru-RU" sz="2400" b="1" dirty="0">
              <a:solidFill>
                <a:srgbClr val="0000CC"/>
              </a:solidFill>
            </a:endParaRPr>
          </a:p>
        </p:txBody>
      </p:sp>
      <p:pic>
        <p:nvPicPr>
          <p:cNvPr id="17410" name="Picture 2" descr="Картинки по запросу &quot;фото З.Космодемьянской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838450"/>
            <a:ext cx="4114800" cy="3086100"/>
          </a:xfrm>
          <a:prstGeom prst="rect">
            <a:avLst/>
          </a:prstGeom>
          <a:noFill/>
        </p:spPr>
      </p:pic>
      <p:pic>
        <p:nvPicPr>
          <p:cNvPr id="17412" name="Picture 4" descr="Картинки по запросу &quot;фото З.Космодемьянской&quot;&quot;"/>
          <p:cNvPicPr>
            <a:picLocks noChangeAspect="1" noChangeArrowheads="1"/>
          </p:cNvPicPr>
          <p:nvPr/>
        </p:nvPicPr>
        <p:blipFill>
          <a:blip r:embed="rId4"/>
          <a:srcRect r="53000"/>
          <a:stretch>
            <a:fillRect/>
          </a:stretch>
        </p:blipFill>
        <p:spPr bwMode="auto">
          <a:xfrm>
            <a:off x="5562600" y="2743200"/>
            <a:ext cx="2209800" cy="3385226"/>
          </a:xfrm>
          <a:prstGeom prst="rect">
            <a:avLst/>
          </a:prstGeom>
          <a:noFill/>
        </p:spPr>
      </p:pic>
      <p:pic>
        <p:nvPicPr>
          <p:cNvPr id="17414" name="Picture 6" descr="Картинки по запросу &quot;Звезда героя советского союза&quot;&quot;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762000"/>
            <a:ext cx="838200" cy="16527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6096000"/>
            <a:ext cx="4843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93300"/>
                </a:solidFill>
              </a:rPr>
              <a:t>Зоя Космодемьянская, партизанка</a:t>
            </a:r>
            <a:endParaRPr lang="ru-RU" sz="2400" b="1" dirty="0">
              <a:solidFill>
                <a:srgbClr val="993300"/>
              </a:solidFill>
            </a:endParaRPr>
          </a:p>
        </p:txBody>
      </p:sp>
      <p:pic>
        <p:nvPicPr>
          <p:cNvPr id="8" name="Picture 6" descr="https://naklejki-na-avto.ru/images/product/l/4959d3373.png">
            <a:extLst>
              <a:ext uri="{FF2B5EF4-FFF2-40B4-BE49-F238E27FC236}">
                <a16:creationId xmlns="" xmlns:a16="http://schemas.microsoft.com/office/drawing/2014/main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21237960">
            <a:off x="0" y="0"/>
            <a:ext cx="2362200" cy="238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какой семье дочь и сын  стали Героями Советского Союза?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Герои Великой Отечественной войны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057400"/>
            <a:ext cx="3405505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76400" y="5943600"/>
            <a:ext cx="5135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Зоя и Александр  Космодемьянские</a:t>
            </a:r>
            <a:endParaRPr lang="ru-RU" sz="2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2286000"/>
            <a:ext cx="1098110" cy="2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209800"/>
            <a:ext cx="1098110" cy="2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4386">
            <a:off x="7643320" y="1250782"/>
            <a:ext cx="92493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3810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 В ходе  какой  битвы взят в плен немецкий фельдмаршал?</a:t>
            </a:r>
            <a:br>
              <a:rPr lang="ru-RU" sz="3200" b="1" dirty="0" smtClean="0">
                <a:solidFill>
                  <a:srgbClr val="0000CC"/>
                </a:solidFill>
              </a:rPr>
            </a:b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21506" name="Picture 2" descr="Картинки по запросу &quot;Сталинградская битва Фельдмаршал Паулюс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209800"/>
            <a:ext cx="4367127" cy="3038793"/>
          </a:xfrm>
          <a:prstGeom prst="rect">
            <a:avLst/>
          </a:prstGeom>
          <a:noFill/>
        </p:spPr>
      </p:pic>
      <p:pic>
        <p:nvPicPr>
          <p:cNvPr id="21508" name="Picture 4" descr="Картинки по запросу &quot;Сталинградская битва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133600"/>
            <a:ext cx="4191000" cy="31432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5638800"/>
            <a:ext cx="5531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Фельдмаршал  Фридрих Паулюс</a:t>
            </a: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457200"/>
            <a:ext cx="777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Назовите известного летчика - трижды Героя Советского Союза, сбившего в Период Великой Отечественной войны 62 вражеских самолетов.</a:t>
            </a:r>
            <a:br>
              <a:rPr lang="ru-RU" sz="2800" b="1" dirty="0" smtClean="0">
                <a:solidFill>
                  <a:srgbClr val="0000CC"/>
                </a:solidFill>
              </a:rPr>
            </a:br>
            <a:endParaRPr lang="ru-RU" sz="2800" b="1" dirty="0">
              <a:solidFill>
                <a:srgbClr val="0000CC"/>
              </a:solidFill>
            </a:endParaRPr>
          </a:p>
        </p:txBody>
      </p:sp>
      <p:pic>
        <p:nvPicPr>
          <p:cNvPr id="23554" name="Picture 2" descr="Картинки по запросу &quot;Кожедуб. И.Н. фото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743200"/>
            <a:ext cx="4267200" cy="2880360"/>
          </a:xfrm>
          <a:prstGeom prst="rect">
            <a:avLst/>
          </a:prstGeom>
          <a:noFill/>
        </p:spPr>
      </p:pic>
      <p:pic>
        <p:nvPicPr>
          <p:cNvPr id="23556" name="Picture 4" descr="Картинки по запросу &quot;Кожедуб. И.Н. фото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743200"/>
            <a:ext cx="2438400" cy="3702560"/>
          </a:xfrm>
          <a:prstGeom prst="rect">
            <a:avLst/>
          </a:prstGeom>
          <a:noFill/>
        </p:spPr>
      </p:pic>
      <p:pic>
        <p:nvPicPr>
          <p:cNvPr id="5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765175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8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Назовите пионеров-</a:t>
            </a:r>
          </a:p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Героев Советского Союза</a:t>
            </a:r>
            <a:r>
              <a:rPr lang="ru-RU" sz="2400" dirty="0" smtClean="0">
                <a:solidFill>
                  <a:srgbClr val="0000CC"/>
                </a:solidFill>
              </a:rPr>
              <a:t>.</a:t>
            </a:r>
            <a:br>
              <a:rPr lang="ru-RU" sz="2400" dirty="0" smtClean="0">
                <a:solidFill>
                  <a:srgbClr val="0000CC"/>
                </a:solidFill>
              </a:rPr>
            </a:br>
            <a:endParaRPr lang="ru-RU" sz="2400" dirty="0">
              <a:solidFill>
                <a:srgbClr val="0000CC"/>
              </a:solidFill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295400" y="1883939"/>
          <a:ext cx="6019800" cy="4523211"/>
        </p:xfrm>
        <a:graphic>
          <a:graphicData uri="http://schemas.openxmlformats.org/presentationml/2006/ole">
            <p:oleObj spid="_x0000_s22530" name="Слайд Microsoft Office PowerPoint" r:id="rId3" imgW="4570610" imgH="3427643" progId="">
              <p:embed/>
            </p:oleObj>
          </a:graphicData>
        </a:graphic>
      </p:graphicFrame>
      <p:pic>
        <p:nvPicPr>
          <p:cNvPr id="4" name="Picture 6" descr="https://naklejki-na-avto.ru/images/product/l/4959d3373.png">
            <a:extLst>
              <a:ext uri="{FF2B5EF4-FFF2-40B4-BE49-F238E27FC236}">
                <a16:creationId xmlns="" xmlns:a16="http://schemas.microsoft.com/office/drawing/2014/main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20953742">
            <a:off x="429921" y="-29733"/>
            <a:ext cx="2352261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Кто из героев-пионеров в своем последнем бою  взорвал гранатой себя и окруживших его фашистов?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5" name="i-main-pic" descr="Картинка 13 из 200">
            <a:hlinkClick r:id="rId2" tgtFrame="_blank"/>
          </p:cNvPr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191000" y="236220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s://i0.wp.com/www.mlyn.by/wp-content/uploads/2019/05/MaratKazej02.jpeg?resize=900%2C600"/>
          <p:cNvPicPr>
            <a:picLocks noChangeAspect="1" noChangeArrowheads="1"/>
          </p:cNvPicPr>
          <p:nvPr/>
        </p:nvPicPr>
        <p:blipFill>
          <a:blip r:embed="rId4"/>
          <a:srcRect l="23111" r="21778"/>
          <a:stretch>
            <a:fillRect/>
          </a:stretch>
        </p:blipFill>
        <p:spPr bwMode="auto">
          <a:xfrm>
            <a:off x="1066800" y="2362200"/>
            <a:ext cx="3048000" cy="3687097"/>
          </a:xfrm>
          <a:prstGeom prst="rect">
            <a:avLst/>
          </a:prstGeom>
          <a:noFill/>
        </p:spPr>
      </p:pic>
      <p:pic>
        <p:nvPicPr>
          <p:cNvPr id="6" name="Picture 6" descr="https://naklejki-na-avto.ru/images/product/l/4959d3373.png">
            <a:extLst>
              <a:ext uri="{FF2B5EF4-FFF2-40B4-BE49-F238E27FC236}">
                <a16:creationId xmlns="" xmlns:a16="http://schemas.microsoft.com/office/drawing/2014/main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21308885">
            <a:off x="74097" y="73282"/>
            <a:ext cx="1810327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400" y="304800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</a:rPr>
              <a:t>Кого в годы Великой Отечественной войны немцы называли «чёрной смертью»?</a:t>
            </a:r>
            <a:br>
              <a:rPr lang="ru-RU" sz="3200" b="1" dirty="0" smtClean="0">
                <a:solidFill>
                  <a:srgbClr val="0000CC"/>
                </a:solidFill>
              </a:rPr>
            </a:br>
            <a:endParaRPr lang="ru-RU" sz="2000" b="1" dirty="0">
              <a:solidFill>
                <a:srgbClr val="0000CC"/>
              </a:solidFill>
            </a:endParaRPr>
          </a:p>
        </p:txBody>
      </p:sp>
      <p:pic>
        <p:nvPicPr>
          <p:cNvPr id="26626" name="Picture 2" descr="Картинки по запросу &quot;В годы войны кого немцы называли черной смертью фото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362200"/>
            <a:ext cx="75628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810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Лишившись после ранения ног, этот пилот вернулся в строй и сбил ещё 11 вражеских самолётов.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Картинки по запросу &quot;Алексей Маресьев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0"/>
            <a:ext cx="4495800" cy="3581400"/>
          </a:xfrm>
          <a:prstGeom prst="rect">
            <a:avLst/>
          </a:prstGeom>
          <a:noFill/>
        </p:spPr>
      </p:pic>
      <p:pic>
        <p:nvPicPr>
          <p:cNvPr id="28676" name="Picture 4" descr="Картинки по запросу &quot;Алексей Маресьев&quot;&quot;"/>
          <p:cNvPicPr>
            <a:picLocks noChangeAspect="1" noChangeArrowheads="1"/>
          </p:cNvPicPr>
          <p:nvPr/>
        </p:nvPicPr>
        <p:blipFill>
          <a:blip r:embed="rId3"/>
          <a:srcRect l="14545"/>
          <a:stretch>
            <a:fillRect/>
          </a:stretch>
        </p:blipFill>
        <p:spPr bwMode="auto">
          <a:xfrm>
            <a:off x="5181600" y="2362200"/>
            <a:ext cx="3505200" cy="3274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81000" y="304800"/>
            <a:ext cx="83058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Маршал авиации, первый трижды Герой Советского Союза. О ком идет речь?</a:t>
            </a:r>
            <a:r>
              <a:rPr lang="ru-RU" dirty="0" smtClean="0">
                <a:solidFill>
                  <a:srgbClr val="0000CC"/>
                </a:solidFill>
              </a:rPr>
              <a:t/>
            </a:r>
            <a:br>
              <a:rPr lang="ru-RU" dirty="0" smtClean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29700" name="Picture 4" descr="Картинки по запросу &quot;Покрышкин А.И.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124200"/>
            <a:ext cx="4605868" cy="2590801"/>
          </a:xfrm>
          <a:prstGeom prst="rect">
            <a:avLst/>
          </a:prstGeom>
          <a:noFill/>
        </p:spPr>
      </p:pic>
      <p:pic>
        <p:nvPicPr>
          <p:cNvPr id="29702" name="Picture 6" descr="Картинки по запросу &quot;Покрышкин А.И.&quot;&quot;"/>
          <p:cNvPicPr>
            <a:picLocks noChangeAspect="1" noChangeArrowheads="1"/>
          </p:cNvPicPr>
          <p:nvPr/>
        </p:nvPicPr>
        <p:blipFill>
          <a:blip r:embed="rId3"/>
          <a:srcRect l="49566"/>
          <a:stretch>
            <a:fillRect/>
          </a:stretch>
        </p:blipFill>
        <p:spPr bwMode="auto">
          <a:xfrm>
            <a:off x="5791200" y="2743200"/>
            <a:ext cx="2362200" cy="31979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1828800"/>
            <a:ext cx="855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Сколько сбил  вражеских самолетов </a:t>
            </a:r>
            <a:r>
              <a:rPr lang="ru-RU" sz="2800" b="1" dirty="0" err="1" smtClean="0">
                <a:solidFill>
                  <a:srgbClr val="0000CC"/>
                </a:solidFill>
              </a:rPr>
              <a:t>Покрышкин</a:t>
            </a:r>
            <a:r>
              <a:rPr lang="ru-RU" sz="2800" b="1" dirty="0" smtClean="0">
                <a:solidFill>
                  <a:srgbClr val="0000CC"/>
                </a:solidFill>
              </a:rPr>
              <a:t> А.И.</a:t>
            </a:r>
            <a:endParaRPr lang="ru-RU" sz="28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0" y="11430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59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4572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Этот полководец командовал Парадом Победы на Красной площади Москвы.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Картинки по запросу &quot;Рокоссовский К.К фото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819400"/>
            <a:ext cx="2667000" cy="3637955"/>
          </a:xfrm>
          <a:prstGeom prst="rect">
            <a:avLst/>
          </a:prstGeom>
          <a:noFill/>
        </p:spPr>
      </p:pic>
      <p:pic>
        <p:nvPicPr>
          <p:cNvPr id="18436" name="Picture 4" descr="Картинки по запросу &quot;Рокоссовский К.К на параде Победы фото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358" y="2819400"/>
            <a:ext cx="2830843" cy="3581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38400" y="2133600"/>
            <a:ext cx="4082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Рокоссовский К.К.</a:t>
            </a:r>
            <a:endParaRPr lang="ru-RU" sz="3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765175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Как назывался план вторжения в СССР?</a:t>
            </a:r>
            <a:br>
              <a:rPr lang="ru-RU" b="1" dirty="0" smtClean="0">
                <a:solidFill>
                  <a:srgbClr val="0000CC"/>
                </a:solidFill>
              </a:rPr>
            </a:b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6386" name="Picture 2" descr="Картинки по запросу &quot;план  Барбаросса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438400"/>
            <a:ext cx="4038600" cy="3663332"/>
          </a:xfrm>
          <a:prstGeom prst="rect">
            <a:avLst/>
          </a:prstGeom>
          <a:noFill/>
        </p:spPr>
      </p:pic>
      <p:pic>
        <p:nvPicPr>
          <p:cNvPr id="29698" name="Picture 2" descr="https://upload.wikimedia.org/wikipedia/commons/0/06/Bundesarchiv_Bild_146-1971-070-61%2C_Hitler_mit_Gener%C3%A4len_bei_Lagebesprechu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429000"/>
            <a:ext cx="3228687" cy="213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472" y="0"/>
            <a:ext cx="757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</a:rPr>
              <a:t>Выдающиеся советские полководцы, дважды награждённые высшим военным Орденом «Победа»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1026" name="Picture 2" descr="Картинки по запросу маршал жуков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590800"/>
            <a:ext cx="2357454" cy="3205573"/>
          </a:xfrm>
          <a:prstGeom prst="rect">
            <a:avLst/>
          </a:prstGeom>
          <a:noFill/>
        </p:spPr>
      </p:pic>
      <p:sp>
        <p:nvSpPr>
          <p:cNvPr id="1028" name="AutoShape 4" descr="Картинки по запросу маршал Василевский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маршал Василевский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Днс\Desktop\Эстафета\Без названия (1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590800"/>
            <a:ext cx="2483717" cy="32861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14400" y="5867400"/>
            <a:ext cx="253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Маршал Жуков Г.К.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5943600"/>
            <a:ext cx="3389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Маршал Василевский А.М.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AutoShape 9" descr="Картинки по запросу Орден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Users\Днс\Desktop\Эстафета\Order_of_Victory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1219200"/>
            <a:ext cx="2214578" cy="2214578"/>
          </a:xfrm>
          <a:prstGeom prst="rect">
            <a:avLst/>
          </a:prstGeom>
          <a:noFill/>
        </p:spPr>
      </p:pic>
      <p:pic>
        <p:nvPicPr>
          <p:cNvPr id="14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533400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01122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200"/>
              </a:lnSpc>
            </a:pPr>
            <a:r>
              <a:rPr lang="ru-RU" b="1" dirty="0" smtClean="0">
                <a:solidFill>
                  <a:srgbClr val="0000CC"/>
                </a:solidFill>
              </a:rPr>
              <a:t>Сколько советских </a:t>
            </a:r>
            <a:r>
              <a:rPr lang="ru-RU" b="1" dirty="0" err="1" smtClean="0">
                <a:solidFill>
                  <a:srgbClr val="0000CC"/>
                </a:solidFill>
              </a:rPr>
              <a:t>военначальников</a:t>
            </a:r>
            <a:r>
              <a:rPr lang="ru-RU" b="1" dirty="0" smtClean="0">
                <a:solidFill>
                  <a:srgbClr val="0000CC"/>
                </a:solidFill>
              </a:rPr>
              <a:t> являются кавалерами Ордена Победы?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26626" name="Picture 2" descr="C:\Users\Днс\Desktop\Эстафета\Order_of_Victor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1371600"/>
            <a:ext cx="1828800" cy="1828800"/>
          </a:xfrm>
          <a:prstGeom prst="rect">
            <a:avLst/>
          </a:prstGeom>
          <a:noFill/>
        </p:spPr>
      </p:pic>
      <p:pic>
        <p:nvPicPr>
          <p:cNvPr id="26627" name="Picture 3" descr="C:\Users\Днс\Desktop\Эстафета\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286124"/>
            <a:ext cx="5223904" cy="33432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1143000"/>
            <a:ext cx="80983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 8</a:t>
            </a:r>
          </a:p>
          <a:p>
            <a:endParaRPr lang="ru-RU" sz="4800" b="1" dirty="0" smtClean="0"/>
          </a:p>
          <a:p>
            <a:endParaRPr lang="ru-RU" sz="4800" b="1" dirty="0" smtClean="0"/>
          </a:p>
          <a:p>
            <a:r>
              <a:rPr lang="ru-RU" sz="4800" b="1" dirty="0" smtClean="0"/>
              <a:t>12</a:t>
            </a:r>
            <a:endParaRPr lang="ru-RU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2209800"/>
            <a:ext cx="171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11</a:t>
            </a:r>
            <a:endParaRPr lang="ru-RU" sz="3600" b="1" dirty="0"/>
          </a:p>
        </p:txBody>
      </p:sp>
      <p:pic>
        <p:nvPicPr>
          <p:cNvPr id="65538" name="Picture 2" descr="Aleksei Antonov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953000"/>
            <a:ext cx="952500" cy="14287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00800" y="6324600"/>
            <a:ext cx="4972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Генерал</a:t>
            </a:r>
            <a:endParaRPr lang="ru-RU" sz="7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72200" y="6248400"/>
            <a:ext cx="983105" cy="3744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900" dirty="0" smtClean="0"/>
              <a:t>Генерал армии </a:t>
            </a:r>
          </a:p>
          <a:p>
            <a:pPr>
              <a:lnSpc>
                <a:spcPts val="1100"/>
              </a:lnSpc>
            </a:pPr>
            <a:r>
              <a:rPr lang="ru-RU" sz="900" dirty="0" smtClean="0"/>
              <a:t>А. И. Антонов</a:t>
            </a:r>
            <a:endParaRPr lang="ru-RU" sz="900" dirty="0"/>
          </a:p>
        </p:txBody>
      </p:sp>
      <p:pic>
        <p:nvPicPr>
          <p:cNvPr id="65540" name="Picture 4" descr="Kirill Afanasievich Meretskov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953000"/>
            <a:ext cx="990600" cy="139674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181600" y="6342474"/>
            <a:ext cx="990599" cy="2285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900" dirty="0" smtClean="0"/>
              <a:t> </a:t>
            </a:r>
            <a:endParaRPr lang="ru-RU" sz="9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81600" y="6248400"/>
            <a:ext cx="983105" cy="369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900" dirty="0" smtClean="0"/>
              <a:t>Маршал </a:t>
            </a:r>
          </a:p>
          <a:p>
            <a:pPr>
              <a:lnSpc>
                <a:spcPts val="1100"/>
              </a:lnSpc>
            </a:pPr>
            <a:r>
              <a:rPr lang="ru-RU" sz="900" dirty="0" smtClean="0"/>
              <a:t>Мерецков  К.А. </a:t>
            </a:r>
          </a:p>
        </p:txBody>
      </p:sp>
      <p:pic>
        <p:nvPicPr>
          <p:cNvPr id="65542" name="Picture 6" descr="Semyon Timoshenk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9138" y="3276600"/>
            <a:ext cx="1006162" cy="14287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162800" y="4648200"/>
            <a:ext cx="983105" cy="3744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900" dirty="0" smtClean="0"/>
              <a:t>Маршал</a:t>
            </a:r>
          </a:p>
          <a:p>
            <a:pPr>
              <a:lnSpc>
                <a:spcPts val="1100"/>
              </a:lnSpc>
            </a:pPr>
            <a:r>
              <a:rPr lang="ru-RU" sz="900" dirty="0" smtClean="0"/>
              <a:t>Тимошенко С.К</a:t>
            </a:r>
            <a:endParaRPr lang="ru-RU" sz="900" dirty="0"/>
          </a:p>
        </p:txBody>
      </p:sp>
      <p:pic>
        <p:nvPicPr>
          <p:cNvPr id="15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7988" y="765175"/>
            <a:ext cx="1116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11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304800"/>
            <a:ext cx="7467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Какому полководцу народ присвоил почётное звание «Маршала Победы»?</a:t>
            </a:r>
            <a:r>
              <a:rPr lang="ru-RU" dirty="0" smtClean="0">
                <a:solidFill>
                  <a:srgbClr val="0000CC"/>
                </a:solidFill>
              </a:rPr>
              <a:t/>
            </a:r>
            <a:br>
              <a:rPr lang="ru-RU" dirty="0" smtClean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27650" name="Picture 2" descr="Картинки по запросу &quot;Маршал Победы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2895600"/>
            <a:ext cx="4775200" cy="3581400"/>
          </a:xfrm>
          <a:prstGeom prst="rect">
            <a:avLst/>
          </a:prstGeom>
          <a:noFill/>
        </p:spPr>
      </p:pic>
      <p:pic>
        <p:nvPicPr>
          <p:cNvPr id="27652" name="Picture 4" descr="Картинки по запросу &quot;Кто принимал парад Победы в 1945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895600"/>
            <a:ext cx="3581400" cy="3581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1524000"/>
            <a:ext cx="57839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Кто принимал Парад Победы </a:t>
            </a:r>
          </a:p>
          <a:p>
            <a:r>
              <a:rPr lang="ru-RU" sz="3200" b="1" dirty="0" smtClean="0">
                <a:solidFill>
                  <a:srgbClr val="0000CC"/>
                </a:solidFill>
              </a:rPr>
              <a:t> на Красной площади в 1945 г.?</a:t>
            </a:r>
            <a:endParaRPr lang="ru-RU" sz="32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 txBox="1">
            <a:spLocks noChangeArrowheads="1"/>
          </p:cNvSpPr>
          <p:nvPr/>
        </p:nvSpPr>
        <p:spPr bwMode="auto">
          <a:xfrm rot="20299229">
            <a:off x="695325" y="835025"/>
            <a:ext cx="7612063" cy="5221288"/>
          </a:xfrm>
          <a:prstGeom prst="star5">
            <a:avLst>
              <a:gd name="adj" fmla="val 24602"/>
              <a:gd name="hf" fmla="val 105146"/>
              <a:gd name="vf" fmla="val 110557"/>
            </a:avLst>
          </a:prstGeom>
          <a:solidFill>
            <a:srgbClr val="FFCC00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800000"/>
                </a:solidFill>
                <a:latin typeface="+mn-lt"/>
                <a:cs typeface="+mn-cs"/>
              </a:rPr>
              <a:t>Победитель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800000"/>
                </a:solidFill>
              </a:rPr>
              <a:t>викторины!</a:t>
            </a:r>
            <a:endParaRPr lang="ru-RU" sz="5400" b="1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pic>
        <p:nvPicPr>
          <p:cNvPr id="15364" name="Picture 8" descr="19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85750"/>
            <a:ext cx="417671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 descr="19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3429000" y="4286250"/>
            <a:ext cx="3714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19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685800" y="609600"/>
            <a:ext cx="3714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http://mashinarius.ru/upload/iblock/f12/f12b58155639cb79abf6de6471b679e5.jpg">
            <a:extLst>
              <a:ext uri="{FF2B5EF4-FFF2-40B4-BE49-F238E27FC236}">
                <a16:creationId xmlns="" xmlns:a16="http://schemas.microsoft.com/office/drawing/2014/main" id="{864C5025-24A3-4670-A6D6-FCF03E78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0"/>
            <a:ext cx="4987977" cy="1544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6" descr="https://naklejki-na-avto.ru/images/product/l/4959d3373.png">
            <a:extLst>
              <a:ext uri="{FF2B5EF4-FFF2-40B4-BE49-F238E27FC236}">
                <a16:creationId xmlns:a16="http://schemas.microsoft.com/office/drawing/2014/main" xmlns="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4877510" flipH="1" flipV="1">
            <a:off x="142838" y="4808580"/>
            <a:ext cx="1905000" cy="1924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6" descr="https://naklejki-na-avto.ru/images/product/l/4959d3373.png">
            <a:extLst>
              <a:ext uri="{FF2B5EF4-FFF2-40B4-BE49-F238E27FC236}">
                <a16:creationId xmlns:a16="http://schemas.microsoft.com/office/drawing/2014/main" xmlns="" id="{F7124882-E422-4684-86F2-FD88E80E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-1074" b="2548"/>
          <a:stretch>
            <a:fillRect/>
          </a:stretch>
        </p:blipFill>
        <p:spPr bwMode="auto">
          <a:xfrm rot="567911">
            <a:off x="0" y="152400"/>
            <a:ext cx="1752600" cy="1770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https://ds04.infourok.ru/uploads/ex/032d/001279bc-e7a6b964/hello_html_6b8edbc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463382" y="2918618"/>
            <a:ext cx="5691188" cy="122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7620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</a:rPr>
              <a:t>Кто в августе 1941 г. был утверждён</a:t>
            </a:r>
            <a:br>
              <a:rPr lang="ru-RU" sz="3200" b="1" dirty="0" smtClean="0">
                <a:solidFill>
                  <a:srgbClr val="0000CC"/>
                </a:solidFill>
              </a:rPr>
            </a:br>
            <a:r>
              <a:rPr lang="ru-RU" sz="3200" b="1" dirty="0" smtClean="0">
                <a:solidFill>
                  <a:srgbClr val="0000CC"/>
                </a:solidFill>
              </a:rPr>
              <a:t>в должности Верховного Главнокомандующего?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25602" name="Picture 2" descr="Картинки по запросу &quot;Верховный главнокомандующий в 1941 году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667000"/>
            <a:ext cx="4448175" cy="3333750"/>
          </a:xfrm>
          <a:prstGeom prst="rect">
            <a:avLst/>
          </a:prstGeom>
          <a:noFill/>
        </p:spPr>
      </p:pic>
      <p:pic>
        <p:nvPicPr>
          <p:cNvPr id="4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765175"/>
            <a:ext cx="9636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9144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57200"/>
            <a:ext cx="8001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Какую военную операцию немецко-фашистское командование называло операцией «Тайфун»?</a:t>
            </a:r>
            <a:r>
              <a:rPr lang="ru-RU" sz="2000" dirty="0" smtClean="0">
                <a:solidFill>
                  <a:srgbClr val="0000CC"/>
                </a:solidFill>
              </a:rPr>
              <a:t/>
            </a:r>
            <a:br>
              <a:rPr lang="ru-RU" sz="2000" dirty="0" smtClean="0">
                <a:solidFill>
                  <a:srgbClr val="0000CC"/>
                </a:solidFill>
              </a:rPr>
            </a:br>
            <a:endParaRPr lang="ru-RU" sz="20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209800"/>
            <a:ext cx="534037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Наступление на Москву в 1941г</a:t>
            </a:r>
            <a:r>
              <a:rPr lang="ru-RU" sz="2400" b="1" i="1" dirty="0" smtClean="0"/>
              <a:t>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5362" name="Picture 2" descr="Картинки по запросу &quot;операция тайфун фото&quot;&quot;"/>
          <p:cNvPicPr>
            <a:picLocks noChangeAspect="1" noChangeArrowheads="1"/>
          </p:cNvPicPr>
          <p:nvPr/>
        </p:nvPicPr>
        <p:blipFill>
          <a:blip r:embed="rId2"/>
          <a:srcRect l="45065"/>
          <a:stretch>
            <a:fillRect/>
          </a:stretch>
        </p:blipFill>
        <p:spPr bwMode="auto">
          <a:xfrm>
            <a:off x="3200400" y="3200400"/>
            <a:ext cx="3251200" cy="3328988"/>
          </a:xfrm>
          <a:prstGeom prst="rect">
            <a:avLst/>
          </a:prstGeom>
          <a:noFill/>
        </p:spPr>
      </p:pic>
      <p:pic>
        <p:nvPicPr>
          <p:cNvPr id="15364" name="Picture 4" descr="Защитим родную Москву. Плакат. 1941г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90800"/>
            <a:ext cx="2514600" cy="3841052"/>
          </a:xfrm>
          <a:prstGeom prst="rect">
            <a:avLst/>
          </a:prstGeom>
          <a:noFill/>
        </p:spPr>
      </p:pic>
      <p:pic>
        <p:nvPicPr>
          <p:cNvPr id="15366" name="Picture 6" descr="Картинки по запросу &quot;операция тайфун фото&quot;&quot;"/>
          <p:cNvPicPr>
            <a:picLocks noChangeAspect="1" noChangeArrowheads="1"/>
          </p:cNvPicPr>
          <p:nvPr/>
        </p:nvPicPr>
        <p:blipFill>
          <a:blip r:embed="rId4" cstate="print"/>
          <a:srcRect l="8750" t="-8889" r="6250"/>
          <a:stretch>
            <a:fillRect/>
          </a:stretch>
        </p:blipFill>
        <p:spPr bwMode="auto">
          <a:xfrm>
            <a:off x="533400" y="3733800"/>
            <a:ext cx="2743200" cy="1976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428604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Девиз тружеников советского тыла </a:t>
            </a:r>
            <a:endParaRPr lang="ru-RU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928802"/>
            <a:ext cx="2786082" cy="4084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AutoShape 2" descr="Картинки по запросу Плакаты все для фронта все для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 descr="C:\Users\Днс\Desktop\Эстафета\29_1943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964790"/>
            <a:ext cx="2708913" cy="4073553"/>
          </a:xfrm>
          <a:prstGeom prst="rect">
            <a:avLst/>
          </a:prstGeom>
          <a:noFill/>
        </p:spPr>
      </p:pic>
      <p:pic>
        <p:nvPicPr>
          <p:cNvPr id="6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838200"/>
            <a:ext cx="7350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4714884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85852" y="428604"/>
            <a:ext cx="65722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Какой танк был признан лучшим танком Второй мировой войны?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AutoShape 3" descr="Картинки по запросу танк т-34 фотограф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4" name="Picture 4" descr="C:\Users\Днс\Desktop\Эстафета\d6086de322f98f66cc694f32ea284557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571744"/>
            <a:ext cx="5262047" cy="3467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80" y="2643182"/>
            <a:ext cx="1229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Т -34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765175"/>
            <a:ext cx="8112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85728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Самое крупное танковое сражение в истории, имевшее место во время Великой Отечественной Войны.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Днс\Desktop\Эстафета\031701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14554"/>
            <a:ext cx="5715000" cy="4286250"/>
          </a:xfrm>
          <a:prstGeom prst="rect">
            <a:avLst/>
          </a:prstGeom>
          <a:noFill/>
        </p:spPr>
      </p:pic>
      <p:pic>
        <p:nvPicPr>
          <p:cNvPr id="4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765175"/>
            <a:ext cx="8874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3048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Назовите город-герой, который ни разу за всю историю своего существования не был захвачен вражескими войсками.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27650" name="Picture 2" descr="https://www.proza.ru/pics/2014/02/01/15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09800"/>
            <a:ext cx="5321300" cy="3990975"/>
          </a:xfrm>
          <a:prstGeom prst="rect">
            <a:avLst/>
          </a:prstGeom>
          <a:noFill/>
        </p:spPr>
      </p:pic>
      <p:pic>
        <p:nvPicPr>
          <p:cNvPr id="5" name="Picture 6" descr="http://vov-kk.moy33.edusite.ru/images/giorgi_lenta_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609600"/>
            <a:ext cx="9144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527</Words>
  <PresentationFormat>Экран (4:3)</PresentationFormat>
  <Paragraphs>97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Office Theme</vt:lpstr>
      <vt:lpstr>Слайд Microsoft Office PowerPoint</vt:lpstr>
      <vt:lpstr>Викторина</vt:lpstr>
      <vt:lpstr>Слайд 2</vt:lpstr>
      <vt:lpstr>Как назывался план вторжения в СССР?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Самый молодой лётчик Великой Отечественной, начал летать самостоятельно в 15 лет, в авиационном корпусе его прозвали Летунком. </vt:lpstr>
      <vt:lpstr>  Рядовой, стрелок – автоматчик. В бою у деревни Чернушки он закрыл своим телом амбразуру дзота.  </vt:lpstr>
      <vt:lpstr>Герои Советского Союза наши земляки томпонцы</vt:lpstr>
      <vt:lpstr>Слайд 17</vt:lpstr>
      <vt:lpstr>Слайд 18</vt:lpstr>
      <vt:lpstr>Слайд 19</vt:lpstr>
      <vt:lpstr>Слайд 20</vt:lpstr>
      <vt:lpstr>В какой семье дочь и сын  стали Героями Советского Союза?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Сколько советских военначальников являются кавалерами Ордена Победы?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User5</dc:creator>
  <cp:lastModifiedBy>Людмила Шишова</cp:lastModifiedBy>
  <cp:revision>51</cp:revision>
  <dcterms:created xsi:type="dcterms:W3CDTF">2019-11-18T05:45:18Z</dcterms:created>
  <dcterms:modified xsi:type="dcterms:W3CDTF">2023-05-05T17:40:42Z</dcterms:modified>
</cp:coreProperties>
</file>