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7" r:id="rId3"/>
    <p:sldId id="274" r:id="rId4"/>
    <p:sldId id="276" r:id="rId5"/>
    <p:sldId id="275" r:id="rId6"/>
    <p:sldId id="268" r:id="rId7"/>
    <p:sldId id="269" r:id="rId8"/>
    <p:sldId id="270" r:id="rId9"/>
    <p:sldId id="271" r:id="rId10"/>
    <p:sldId id="272" r:id="rId11"/>
    <p:sldId id="27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Методика обучения письменному умножению и делению </a:t>
            </a:r>
            <a:r>
              <a:rPr lang="ru-RU" smtClean="0"/>
              <a:t>на </a:t>
            </a:r>
            <a:r>
              <a:rPr lang="ru-RU" smtClean="0"/>
              <a:t>счётных </a:t>
            </a:r>
            <a:r>
              <a:rPr lang="ru-RU" dirty="0" smtClean="0"/>
              <a:t>палочках по системе РКШ.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Подготовила учитель начальных классов МАОУ Заозерной СОШ №16 </a:t>
            </a:r>
            <a:r>
              <a:rPr lang="ru-RU" dirty="0" err="1"/>
              <a:t>Ветошкина</a:t>
            </a:r>
            <a:r>
              <a:rPr lang="ru-RU" dirty="0"/>
              <a:t> Татьяна </a:t>
            </a:r>
            <a:r>
              <a:rPr lang="ru-RU" dirty="0" smtClean="0"/>
              <a:t>Петровна.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3170237" cy="351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52524"/>
            <a:ext cx="2859087" cy="3078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09368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Методика обучения письменному делению.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Давайте посчитаем сколько палочек нам осталось поделить. В каждой части у нас получилось по 2 десятка. Умножим 2 десятка на 2 получим 4 десятка или число 40. Отнимем 40 из 56, у нас останется 16.</a:t>
            </a:r>
          </a:p>
          <a:p>
            <a:r>
              <a:rPr lang="ru-RU" dirty="0" smtClean="0"/>
              <a:t>Посмотрите столько ли палочек нам осталось поделить? – Остался 1 десяток и 6 единиц.</a:t>
            </a:r>
          </a:p>
          <a:p>
            <a:r>
              <a:rPr lang="ru-RU" dirty="0" smtClean="0"/>
              <a:t>Как будем их делить на 2 равные части? – Развяжем 1 десяток в 10 единиц, да ещё 6 единиц. Теперь поделите число 16 на 2 равные части.</a:t>
            </a:r>
          </a:p>
        </p:txBody>
      </p:sp>
    </p:spTree>
    <p:extLst>
      <p:ext uri="{BB962C8B-B14F-4D97-AF65-F5344CB8AC3E}">
        <p14:creationId xmlns:p14="http://schemas.microsoft.com/office/powerpoint/2010/main" val="3698033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Методика обучения письменному делению.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По сколько единиц мы получили в каждой части? – По 8 палочек единиц.</a:t>
            </a:r>
          </a:p>
          <a:p>
            <a:r>
              <a:rPr lang="ru-RU" dirty="0" smtClean="0"/>
              <a:t>Давайте запишем число 8 единиц.</a:t>
            </a:r>
          </a:p>
          <a:p>
            <a:r>
              <a:rPr lang="ru-RU" dirty="0" smtClean="0"/>
              <a:t>Давайте посчитаем все ли палочки мы поделили? В каждой части мы получили по 8 единиц, давайте умножим 8 единиц на 2 и получим 16 единиц. Отнимем 16 из 16 и получим 0. </a:t>
            </a:r>
            <a:r>
              <a:rPr lang="ru-RU" dirty="0"/>
              <a:t>З</a:t>
            </a:r>
            <a:r>
              <a:rPr lang="ru-RU" dirty="0" smtClean="0"/>
              <a:t>начит мы поделили все палочки.</a:t>
            </a:r>
          </a:p>
          <a:p>
            <a:r>
              <a:rPr lang="ru-RU" dirty="0" smtClean="0"/>
              <a:t>В ответе мы получили 2 сотни, 2 десятка и 8 единиц или число 228.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902851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Методика обучения письменному умножению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Давайте умножим число 128 на 2.</a:t>
            </a:r>
          </a:p>
          <a:p>
            <a:r>
              <a:rPr lang="ru-RU" dirty="0" smtClean="0"/>
              <a:t>Что значит умножить на 2? – Взять это число 2 раза.</a:t>
            </a:r>
          </a:p>
          <a:p>
            <a:r>
              <a:rPr lang="ru-RU" dirty="0" smtClean="0"/>
              <a:t>Возьмите по 128 палочек 2 раза и положите их друг под другом так, чтобы сотни лежали под сотнями, десятки лежали под десятками, а единицы под единицами.</a:t>
            </a:r>
          </a:p>
          <a:p>
            <a:r>
              <a:rPr lang="ru-RU" dirty="0" smtClean="0"/>
              <a:t>Давайте сделаем запись столбиком в тетрадь.</a:t>
            </a:r>
          </a:p>
          <a:p>
            <a:endParaRPr lang="ru-RU" dirty="0" smtClean="0"/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109916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Методика обучения письменному умножению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С </a:t>
            </a:r>
            <a:r>
              <a:rPr lang="ru-RU" dirty="0"/>
              <a:t>чего будем начинать умножение? – С единиц.</a:t>
            </a:r>
          </a:p>
          <a:p>
            <a:r>
              <a:rPr lang="ru-RU" dirty="0" smtClean="0"/>
              <a:t>Сколько единиц в каждом числе? - По 8 палочек единиц в каждом числе.</a:t>
            </a:r>
          </a:p>
          <a:p>
            <a:r>
              <a:rPr lang="ru-RU" dirty="0" smtClean="0"/>
              <a:t>Возьмите по 8 палочки единиц 2 раза и положите их ниже, под тем местом, где лежали единицы.</a:t>
            </a:r>
          </a:p>
          <a:p>
            <a:r>
              <a:rPr lang="ru-RU" dirty="0" smtClean="0"/>
              <a:t>Сколько палочек у вас получилось? - У нас получилось 16 палочек единиц.</a:t>
            </a:r>
          </a:p>
          <a:p>
            <a:r>
              <a:rPr lang="ru-RU" dirty="0"/>
              <a:t>Свяжите 10 единиц в </a:t>
            </a:r>
            <a:r>
              <a:rPr lang="ru-RU" dirty="0" smtClean="0"/>
              <a:t>пучок-десяток </a:t>
            </a:r>
            <a:r>
              <a:rPr lang="ru-RU" dirty="0"/>
              <a:t>и полижите его </a:t>
            </a:r>
            <a:r>
              <a:rPr lang="ru-RU" dirty="0" smtClean="0"/>
              <a:t>под десятками, а единицы положите под тем местом, где лежали единицы.</a:t>
            </a:r>
          </a:p>
          <a:p>
            <a:r>
              <a:rPr lang="ru-RU" dirty="0" smtClean="0"/>
              <a:t>Посчитайте сколько единиц осталось. – Осталось 6 палочек единиц.</a:t>
            </a:r>
          </a:p>
          <a:p>
            <a:r>
              <a:rPr lang="ru-RU" dirty="0" smtClean="0"/>
              <a:t>Давайте сделаем запись в примере - под разрядом единиц запишем число 6, а над числом десятком запишем + 1, т.к. у нас получился 1 новый десяток.</a:t>
            </a:r>
          </a:p>
        </p:txBody>
      </p:sp>
    </p:spTree>
    <p:extLst>
      <p:ext uri="{BB962C8B-B14F-4D97-AF65-F5344CB8AC3E}">
        <p14:creationId xmlns:p14="http://schemas.microsoft.com/office/powerpoint/2010/main" val="2107465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Методика обучения письменному умножению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Давайте умножим десятки. Сколько десятков в наших числах? – По 2 десятка.</a:t>
            </a:r>
          </a:p>
          <a:p>
            <a:r>
              <a:rPr lang="ru-RU" dirty="0" smtClean="0"/>
              <a:t>Возьмите по 2 десятка 2 раза и отложите их ниже к единицам, под тем местом, где лежали десятки. </a:t>
            </a:r>
          </a:p>
          <a:p>
            <a:r>
              <a:rPr lang="ru-RU" dirty="0" smtClean="0"/>
              <a:t>Сколько десятков вы получили? – Мы получили 4 десятка, да ещё новый образованный десяток, всего 5 десятков.</a:t>
            </a:r>
          </a:p>
          <a:p>
            <a:r>
              <a:rPr lang="ru-RU" dirty="0" smtClean="0"/>
              <a:t>Давайте сделаем запись в примере. Под десятками запишем число 5. </a:t>
            </a:r>
          </a:p>
          <a:p>
            <a:endParaRPr lang="ru-RU" dirty="0" smtClean="0"/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198767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Методика обучения письменному умножению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Что будем умножать дальше? - Сотни.</a:t>
            </a:r>
          </a:p>
          <a:p>
            <a:r>
              <a:rPr lang="ru-RU" dirty="0" smtClean="0"/>
              <a:t>Сколько сотен в каждом числе? - 1 сотня.</a:t>
            </a:r>
          </a:p>
          <a:p>
            <a:r>
              <a:rPr lang="ru-RU" dirty="0" smtClean="0"/>
              <a:t>Возьмите по 1 сотне 2 раза и положите их ниже к десяткам и единицам, под тем местом, где лежали сотни.</a:t>
            </a:r>
          </a:p>
          <a:p>
            <a:r>
              <a:rPr lang="ru-RU" dirty="0" smtClean="0"/>
              <a:t>Сколько сотен получили? - Получили 2 сотни.</a:t>
            </a:r>
          </a:p>
          <a:p>
            <a:r>
              <a:rPr lang="ru-RU" dirty="0" smtClean="0"/>
              <a:t>Давайте запишем в примере под сотнями число 2. </a:t>
            </a:r>
          </a:p>
          <a:p>
            <a:r>
              <a:rPr lang="ru-RU" dirty="0" smtClean="0"/>
              <a:t>Сколько сотен, десятков и единиц мы получили? – Мы получили 2 сотни, 5 десятка и 6 единиц или число 256.</a:t>
            </a:r>
          </a:p>
          <a:p>
            <a:r>
              <a:rPr lang="ru-RU" dirty="0" smtClean="0"/>
              <a:t>Итак, 128 умножили на 2, получается 256.</a:t>
            </a: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857939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Методика обучения письменному делению.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Нам нужно 456 разделить на 2. </a:t>
            </a:r>
          </a:p>
          <a:p>
            <a:r>
              <a:rPr lang="ru-RU" dirty="0" smtClean="0"/>
              <a:t>Положите перед собой 4 сотни, 5 десятков и 6 единиц. Нам нужно эти палочки разделить на 2 равные части.</a:t>
            </a:r>
          </a:p>
          <a:p>
            <a:r>
              <a:rPr lang="ru-RU" dirty="0" smtClean="0"/>
              <a:t>Запишем наш пример уголком в тетрадь.</a:t>
            </a:r>
          </a:p>
        </p:txBody>
      </p:sp>
    </p:spTree>
    <p:extLst>
      <p:ext uri="{BB962C8B-B14F-4D97-AF65-F5344CB8AC3E}">
        <p14:creationId xmlns:p14="http://schemas.microsoft.com/office/powerpoint/2010/main" val="3385137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Методика обучения письменному делению.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 чего мы начнём делить? – С сотен.</a:t>
            </a:r>
          </a:p>
          <a:p>
            <a:r>
              <a:rPr lang="ru-RU" dirty="0" smtClean="0"/>
              <a:t>Сколько сотен в нашем числе? – 4 сотни. </a:t>
            </a:r>
          </a:p>
          <a:p>
            <a:r>
              <a:rPr lang="ru-RU" dirty="0" smtClean="0"/>
              <a:t>Можем ли мы их разделить на 2 равные части? – Можем.</a:t>
            </a:r>
          </a:p>
          <a:p>
            <a:r>
              <a:rPr lang="ru-RU" dirty="0" smtClean="0"/>
              <a:t>Разделите. Сколько сотен у нас получилось в каждой части? – 2 сотни.</a:t>
            </a:r>
          </a:p>
          <a:p>
            <a:r>
              <a:rPr lang="ru-RU" dirty="0" smtClean="0"/>
              <a:t>Запишите в нашем примере, что у нас получилась 2 сотни.</a:t>
            </a:r>
          </a:p>
        </p:txBody>
      </p:sp>
    </p:spTree>
    <p:extLst>
      <p:ext uri="{BB962C8B-B14F-4D97-AF65-F5344CB8AC3E}">
        <p14:creationId xmlns:p14="http://schemas.microsoft.com/office/powerpoint/2010/main" val="2333321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Методика обучения письменному делению.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Давайте посчитаем сколько палочек нам осталось поделить. В каждой части у нас получилось 2 сотни, умножим 2 сотни на 2 и получим 4 сотни или число 400.</a:t>
            </a:r>
          </a:p>
          <a:p>
            <a:r>
              <a:rPr lang="ru-RU" dirty="0" smtClean="0"/>
              <a:t> </a:t>
            </a:r>
            <a:r>
              <a:rPr lang="ru-RU" dirty="0"/>
              <a:t>О</a:t>
            </a:r>
            <a:r>
              <a:rPr lang="ru-RU" dirty="0" smtClean="0"/>
              <a:t>тнимем 400 из 456, осталось 56.</a:t>
            </a:r>
          </a:p>
          <a:p>
            <a:r>
              <a:rPr lang="ru-RU" dirty="0" smtClean="0"/>
              <a:t>Посмотрите столько ли палочек вам осталось поделить? – Да, осталось поделить 56 палочек.</a:t>
            </a:r>
          </a:p>
          <a:p>
            <a:r>
              <a:rPr lang="ru-RU" dirty="0" smtClean="0"/>
              <a:t>Что будем делить дальше? – Будем делить десятки.</a:t>
            </a:r>
          </a:p>
        </p:txBody>
      </p:sp>
    </p:spTree>
    <p:extLst>
      <p:ext uri="{BB962C8B-B14F-4D97-AF65-F5344CB8AC3E}">
        <p14:creationId xmlns:p14="http://schemas.microsoft.com/office/powerpoint/2010/main" val="4035007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Методика обучения письменному делению.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Сколько десятков нам нужно разделить? – 5 десятков.</a:t>
            </a:r>
          </a:p>
          <a:p>
            <a:r>
              <a:rPr lang="ru-RU" dirty="0" smtClean="0"/>
              <a:t>Можем ли мы разделить 5 десятков на 2 равные части? – Нет не можем.</a:t>
            </a:r>
          </a:p>
          <a:p>
            <a:r>
              <a:rPr lang="ru-RU" dirty="0" smtClean="0"/>
              <a:t>А сколько можем? – Можем разделить 4 десятка.</a:t>
            </a:r>
          </a:p>
          <a:p>
            <a:r>
              <a:rPr lang="ru-RU" dirty="0" smtClean="0"/>
              <a:t>Разделите. Сколько десятков у нас получилось в каждой части? – В каждой части по 2 десятка.</a:t>
            </a:r>
          </a:p>
          <a:p>
            <a:r>
              <a:rPr lang="ru-RU" dirty="0" smtClean="0"/>
              <a:t>Давайте запишем 2 десятка.</a:t>
            </a:r>
          </a:p>
        </p:txBody>
      </p:sp>
    </p:spTree>
    <p:extLst>
      <p:ext uri="{BB962C8B-B14F-4D97-AF65-F5344CB8AC3E}">
        <p14:creationId xmlns:p14="http://schemas.microsoft.com/office/powerpoint/2010/main" val="16881977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223</TotalTime>
  <Words>800</Words>
  <Application>Microsoft Office PowerPoint</Application>
  <PresentationFormat>Экран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Методика обучения письменному умножению и делению на счётных палочках по системе РКШ. </vt:lpstr>
      <vt:lpstr>Методика обучения письменному умножению</vt:lpstr>
      <vt:lpstr>Методика обучения письменному умножению</vt:lpstr>
      <vt:lpstr>Методика обучения письменному умножению</vt:lpstr>
      <vt:lpstr>Методика обучения письменному умножению</vt:lpstr>
      <vt:lpstr>Методика обучения письменному делению.</vt:lpstr>
      <vt:lpstr>Методика обучения письменному делению.</vt:lpstr>
      <vt:lpstr>Методика обучения письменному делению.</vt:lpstr>
      <vt:lpstr>Методика обучения письменному делению.</vt:lpstr>
      <vt:lpstr>Методика обучения письменному делению.</vt:lpstr>
      <vt:lpstr>Методика обучения письменному делению.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обучения письменному сложению, вычитанию, умножению и делению по системе РКШ</dc:title>
  <dc:creator>Андрей</dc:creator>
  <cp:lastModifiedBy>Андрей</cp:lastModifiedBy>
  <cp:revision>20</cp:revision>
  <dcterms:created xsi:type="dcterms:W3CDTF">2023-04-11T10:56:34Z</dcterms:created>
  <dcterms:modified xsi:type="dcterms:W3CDTF">2023-04-17T11:13:09Z</dcterms:modified>
</cp:coreProperties>
</file>