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сложению и </a:t>
            </a:r>
            <a:r>
              <a:rPr lang="ru-RU" dirty="0" smtClean="0"/>
              <a:t>вычитанию на счётных палочках по </a:t>
            </a:r>
            <a:r>
              <a:rPr lang="ru-RU" dirty="0" smtClean="0"/>
              <a:t>системе РКШ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Подготовила учитель начальных классов МАОУ Заозерной СОШ №16 </a:t>
            </a:r>
            <a:r>
              <a:rPr lang="ru-RU" dirty="0" err="1"/>
              <a:t>Ветошкина</a:t>
            </a:r>
            <a:r>
              <a:rPr lang="ru-RU" dirty="0"/>
              <a:t> Татьяна </a:t>
            </a:r>
            <a:r>
              <a:rPr lang="ru-RU" dirty="0" smtClean="0"/>
              <a:t>Петровна.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170237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2524"/>
            <a:ext cx="2859087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936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вычитанию.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Сейчас мы будем отнимать десятки. Сколько десятков в нашем числе? – 9 десятков.</a:t>
            </a:r>
          </a:p>
          <a:p>
            <a:r>
              <a:rPr lang="ru-RU" dirty="0" smtClean="0"/>
              <a:t>Сколько нужно отнять? – Нужно отнять 4 десятка. Отнимите 4 десятка и положите их в сторону к единицам.</a:t>
            </a:r>
          </a:p>
          <a:p>
            <a:r>
              <a:rPr lang="ru-RU" dirty="0" smtClean="0"/>
              <a:t>Сколько десятков осталось? - Осталось 5 десятков. </a:t>
            </a:r>
          </a:p>
          <a:p>
            <a:r>
              <a:rPr lang="ru-RU" dirty="0" smtClean="0"/>
              <a:t>Запишите в примере под десятками число 5.</a:t>
            </a:r>
          </a:p>
        </p:txBody>
      </p:sp>
    </p:spTree>
    <p:extLst>
      <p:ext uri="{BB962C8B-B14F-4D97-AF65-F5344CB8AC3E}">
        <p14:creationId xmlns:p14="http://schemas.microsoft.com/office/powerpoint/2010/main" val="3679353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вычитанию.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Сколько сотен в нашем числе? - В нашем числе 4 сотни. </a:t>
            </a:r>
          </a:p>
          <a:p>
            <a:r>
              <a:rPr lang="ru-RU" dirty="0" smtClean="0"/>
              <a:t>А почему в нашем числе 4 сотни? – Одну мы развязали.</a:t>
            </a:r>
          </a:p>
          <a:p>
            <a:r>
              <a:rPr lang="ru-RU" dirty="0" smtClean="0"/>
              <a:t>Сколько сотен нам нужно отнять? -Нужно отнять 3 сотни.</a:t>
            </a:r>
          </a:p>
          <a:p>
            <a:r>
              <a:rPr lang="ru-RU" dirty="0" smtClean="0"/>
              <a:t>Отнимите и положите их к десяткам и единицам.</a:t>
            </a:r>
          </a:p>
          <a:p>
            <a:r>
              <a:rPr lang="ru-RU" dirty="0" smtClean="0"/>
              <a:t>Сколько сотен у нас осталось? - Осталось 1 сотня, запишем число 1 под сотнями.</a:t>
            </a:r>
          </a:p>
        </p:txBody>
      </p:sp>
    </p:spTree>
    <p:extLst>
      <p:ext uri="{BB962C8B-B14F-4D97-AF65-F5344CB8AC3E}">
        <p14:creationId xmlns:p14="http://schemas.microsoft.com/office/powerpoint/2010/main" val="2314480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вычитанию.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Итак мы отняли от числа 500, 347. Для начала мы развязали сотни, у нас осталось 4 сотни и отметили это точкой, затем развязали десятки и над десятками подписали число 9, а над единицами число 10. Отняли из единиц число 7 и получили 3, отняли из 9  десятков 4 десятка и получили 5 десятков, отняли из 4 сотен 3 сотни и получили 1 сотню.  В итоге мы получили  1 </a:t>
            </a:r>
            <a:r>
              <a:rPr lang="ru-RU" dirty="0" smtClean="0"/>
              <a:t>сотню, </a:t>
            </a:r>
            <a:r>
              <a:rPr lang="ru-RU" dirty="0" smtClean="0"/>
              <a:t>5 десятков и 3 единицы или число 153. </a:t>
            </a:r>
          </a:p>
          <a:p>
            <a:r>
              <a:rPr lang="ru-RU" dirty="0" smtClean="0"/>
              <a:t>Посчитайте сотни, десятки и единицы, которые мы откладывали в стороне. – В стороне мы отложили 3 сотни, 4 десятка и 7 единиц или число 347. </a:t>
            </a:r>
          </a:p>
          <a:p>
            <a:r>
              <a:rPr lang="ru-RU" dirty="0" smtClean="0"/>
              <a:t>То ли число мы отнимали? – Да.</a:t>
            </a:r>
          </a:p>
        </p:txBody>
      </p:sp>
    </p:spTree>
    <p:extLst>
      <p:ext uri="{BB962C8B-B14F-4D97-AF65-F5344CB8AC3E}">
        <p14:creationId xmlns:p14="http://schemas.microsoft.com/office/powerpoint/2010/main" val="63802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сложению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Нам нужно сложить 265 и 146.</a:t>
            </a:r>
          </a:p>
          <a:p>
            <a:r>
              <a:rPr lang="ru-RU" dirty="0" smtClean="0"/>
              <a:t>Выложите на парте два этих числа из счетных палочек так, чтобы сотни лежали под сотнями, десятки под десятками, а единицы под единицами.</a:t>
            </a:r>
          </a:p>
          <a:p>
            <a:r>
              <a:rPr lang="ru-RU" dirty="0" smtClean="0"/>
              <a:t>Запишем наш пример столбиком в тетрадь.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25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сложению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Сложите </a:t>
            </a:r>
            <a:r>
              <a:rPr lang="ru-RU" dirty="0" smtClean="0"/>
              <a:t>сначала единицы </a:t>
            </a:r>
            <a:r>
              <a:rPr lang="ru-RU" dirty="0" smtClean="0"/>
              <a:t>с единицами. Сколько палочек единиц у вас  получилось? – 11. Свяжите 10 единиц в пучок-десяток и полижите его над десятками. </a:t>
            </a:r>
          </a:p>
          <a:p>
            <a:r>
              <a:rPr lang="ru-RU" dirty="0" smtClean="0"/>
              <a:t>Сколько палочек единиц у вас осталось? – 1 палочка. Положите </a:t>
            </a:r>
            <a:r>
              <a:rPr lang="ru-RU" dirty="0" smtClean="0"/>
              <a:t>её </a:t>
            </a:r>
            <a:r>
              <a:rPr lang="ru-RU" dirty="0" smtClean="0"/>
              <a:t>ниже.</a:t>
            </a:r>
          </a:p>
          <a:p>
            <a:r>
              <a:rPr lang="ru-RU" dirty="0" smtClean="0"/>
              <a:t>Запишем наш пример в тетрадь. Под единицы запишем 1, а над десятками 1 новый образованный десяток.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09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сложению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Теперь сложим </a:t>
            </a:r>
            <a:r>
              <a:rPr lang="ru-RU" dirty="0" smtClean="0"/>
              <a:t>десятки. Складывать будем с нового образованного десятка. Сложите </a:t>
            </a:r>
            <a:r>
              <a:rPr lang="ru-RU" dirty="0" smtClean="0"/>
              <a:t>1, 6 и 4.</a:t>
            </a:r>
          </a:p>
          <a:p>
            <a:r>
              <a:rPr lang="ru-RU" dirty="0" smtClean="0"/>
              <a:t>Сколько десятков у вас получилось? Получилось 11 десятков. Свяжите 10 </a:t>
            </a:r>
            <a:r>
              <a:rPr lang="ru-RU" dirty="0" smtClean="0"/>
              <a:t>пучков-десятков  </a:t>
            </a:r>
            <a:r>
              <a:rPr lang="ru-RU" dirty="0" smtClean="0"/>
              <a:t>в новую сотню и положите её над сотнями. </a:t>
            </a:r>
          </a:p>
          <a:p>
            <a:r>
              <a:rPr lang="ru-RU" dirty="0" smtClean="0"/>
              <a:t>Сколько десятков осталось? – 1 десяток. Положите его ниже.</a:t>
            </a:r>
          </a:p>
          <a:p>
            <a:r>
              <a:rPr lang="ru-RU" dirty="0" smtClean="0"/>
              <a:t>Запишем наш пример в тетрадь. Под десятками запишем 1, а над сотнями напишем 1 новую образованную сотню.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70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сложению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Теперь сложим </a:t>
            </a:r>
            <a:r>
              <a:rPr lang="ru-RU" dirty="0" smtClean="0"/>
              <a:t>сотни. Складывать </a:t>
            </a:r>
            <a:r>
              <a:rPr lang="ru-RU" dirty="0"/>
              <a:t>б</a:t>
            </a:r>
            <a:r>
              <a:rPr lang="ru-RU" dirty="0" smtClean="0"/>
              <a:t>удем с новой образованной сотни. Сложите </a:t>
            </a:r>
            <a:r>
              <a:rPr lang="ru-RU" dirty="0" smtClean="0"/>
              <a:t>1, 2 и 1.</a:t>
            </a:r>
          </a:p>
          <a:p>
            <a:r>
              <a:rPr lang="ru-RU" dirty="0" smtClean="0"/>
              <a:t>Сколько сотен у вас получилось? Получилось 4 сотни. </a:t>
            </a:r>
          </a:p>
          <a:p>
            <a:r>
              <a:rPr lang="ru-RU" dirty="0" smtClean="0"/>
              <a:t>Запишем наш пример в тетрадь. Под сотнями запишем 4.</a:t>
            </a:r>
          </a:p>
          <a:p>
            <a:r>
              <a:rPr lang="ru-RU" dirty="0" smtClean="0"/>
              <a:t>Посмотрите сколько сотен, десятков и единиц у вас получилось? -  У нас получилось 4 сотни, 1 десяток и 1 единица. </a:t>
            </a:r>
          </a:p>
          <a:p>
            <a:r>
              <a:rPr lang="ru-RU" dirty="0" smtClean="0"/>
              <a:t>Какое это число? – 411.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5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вычитанию.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Нам нужно от 500 отнять 347. </a:t>
            </a:r>
          </a:p>
          <a:p>
            <a:r>
              <a:rPr lang="ru-RU" dirty="0"/>
              <a:t>П</a:t>
            </a:r>
            <a:r>
              <a:rPr lang="ru-RU" dirty="0" smtClean="0"/>
              <a:t>оложите перед собой 5 пучков сотен.</a:t>
            </a:r>
          </a:p>
          <a:p>
            <a:r>
              <a:rPr lang="ru-RU" dirty="0" smtClean="0"/>
              <a:t>Запишем наш пример в тетрадь столбиком.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91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вычитанию.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Сначала нам нужно отнять 7 единиц. </a:t>
            </a:r>
          </a:p>
          <a:p>
            <a:r>
              <a:rPr lang="ru-RU" dirty="0" smtClean="0"/>
              <a:t>Можем ли мы это сделать? – Нет, т.к. в числе 500 нет единиц. </a:t>
            </a:r>
          </a:p>
          <a:p>
            <a:r>
              <a:rPr lang="ru-RU" dirty="0" smtClean="0"/>
              <a:t>Что будем делать? - Развяжем 1 сотню на 10 десятков. У нас получилось 4 сотни и 10 десятков. </a:t>
            </a:r>
          </a:p>
          <a:p>
            <a:r>
              <a:rPr lang="ru-RU" dirty="0" smtClean="0"/>
              <a:t>Давайте в примере над сотнями поставим точку, чтобы не забыть, что 1 сотню мы развязали.</a:t>
            </a:r>
          </a:p>
        </p:txBody>
      </p:sp>
    </p:spTree>
    <p:extLst>
      <p:ext uri="{BB962C8B-B14F-4D97-AF65-F5344CB8AC3E}">
        <p14:creationId xmlns:p14="http://schemas.microsoft.com/office/powerpoint/2010/main" val="4228836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вычитанию.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Можем ли мы сейчас отнять 7 единиц? – Нет, у нас есть 4 сотни, 10 десятков и нет единиц. </a:t>
            </a:r>
          </a:p>
          <a:p>
            <a:r>
              <a:rPr lang="ru-RU" dirty="0" smtClean="0"/>
              <a:t>Что будем делать? - Развяжем 1 десяток на 10 единиц. У нас получилось 4 </a:t>
            </a:r>
            <a:r>
              <a:rPr lang="ru-RU" dirty="0" smtClean="0"/>
              <a:t>сотни, </a:t>
            </a:r>
            <a:r>
              <a:rPr lang="ru-RU" dirty="0" smtClean="0"/>
              <a:t>9 десятков и 10  единиц. </a:t>
            </a:r>
          </a:p>
          <a:p>
            <a:r>
              <a:rPr lang="ru-RU" dirty="0" smtClean="0"/>
              <a:t>Давайте в примере над десятками поставим цифру 9, чтобы не забыть, что у нас получилось 9 десятков, а над единицами запишем число 10, т.к. мы получили 10 единиц.</a:t>
            </a:r>
          </a:p>
        </p:txBody>
      </p:sp>
    </p:spTree>
    <p:extLst>
      <p:ext uri="{BB962C8B-B14F-4D97-AF65-F5344CB8AC3E}">
        <p14:creationId xmlns:p14="http://schemas.microsoft.com/office/powerpoint/2010/main" val="2565406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обучения письменному вычитанию.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Можем ли мы сейчас отнять 7 единиц? – Можем. Выполните вычитание. </a:t>
            </a:r>
            <a:r>
              <a:rPr lang="ru-RU" dirty="0" smtClean="0"/>
              <a:t>Для этого</a:t>
            </a:r>
            <a:r>
              <a:rPr lang="ru-RU" dirty="0" smtClean="0"/>
              <a:t> отложите </a:t>
            </a:r>
            <a:r>
              <a:rPr lang="ru-RU" dirty="0" smtClean="0"/>
              <a:t>в сторону 7 единиц. </a:t>
            </a:r>
          </a:p>
          <a:p>
            <a:r>
              <a:rPr lang="ru-RU" dirty="0" smtClean="0"/>
              <a:t>Сколько единиц осталось? – </a:t>
            </a:r>
            <a:r>
              <a:rPr lang="ru-RU" dirty="0" smtClean="0"/>
              <a:t>3 единицы. </a:t>
            </a:r>
            <a:endParaRPr lang="ru-RU" dirty="0" smtClean="0"/>
          </a:p>
          <a:p>
            <a:r>
              <a:rPr lang="ru-RU" dirty="0" smtClean="0"/>
              <a:t>Давайте запишем это число под единицами в нашем примере.</a:t>
            </a:r>
          </a:p>
        </p:txBody>
      </p:sp>
    </p:spTree>
    <p:extLst>
      <p:ext uri="{BB962C8B-B14F-4D97-AF65-F5344CB8AC3E}">
        <p14:creationId xmlns:p14="http://schemas.microsoft.com/office/powerpoint/2010/main" val="1507653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225</TotalTime>
  <Words>769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Методика обучения письменному сложению и вычитанию на счётных палочках по системе РКШ</vt:lpstr>
      <vt:lpstr>Методика обучения письменному сложению</vt:lpstr>
      <vt:lpstr>Методика обучения письменному сложению</vt:lpstr>
      <vt:lpstr>Методика обучения письменному сложению</vt:lpstr>
      <vt:lpstr>Методика обучения письменному сложению</vt:lpstr>
      <vt:lpstr>Методика обучения письменному вычитанию.</vt:lpstr>
      <vt:lpstr>Методика обучения письменному вычитанию.</vt:lpstr>
      <vt:lpstr>Методика обучения письменному вычитанию.</vt:lpstr>
      <vt:lpstr>Методика обучения письменному вычитанию.</vt:lpstr>
      <vt:lpstr>Методика обучения письменному вычитанию.</vt:lpstr>
      <vt:lpstr>Методика обучения письменному вычитанию.</vt:lpstr>
      <vt:lpstr>Методика обучения письменному вычитанию.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обучения письменному сложению, вычитанию, умножению и делению по системе РКШ</dc:title>
  <dc:creator>Андрей</dc:creator>
  <cp:lastModifiedBy>Андрей</cp:lastModifiedBy>
  <cp:revision>19</cp:revision>
  <dcterms:created xsi:type="dcterms:W3CDTF">2023-04-11T10:56:34Z</dcterms:created>
  <dcterms:modified xsi:type="dcterms:W3CDTF">2023-04-11T15:05:43Z</dcterms:modified>
</cp:coreProperties>
</file>