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83" autoAdjust="0"/>
  </p:normalViewPr>
  <p:slideViewPr>
    <p:cSldViewPr>
      <p:cViewPr varScale="1">
        <p:scale>
          <a:sx n="79" d="100"/>
          <a:sy n="79" d="100"/>
        </p:scale>
        <p:origin x="-11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290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950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06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4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532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124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575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713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237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373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403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11E38-0EBB-4D20-903E-98C3D5C8237E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2F8D2-5FE6-4092-85D5-3B5A70254F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591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5157192"/>
            <a:ext cx="7776864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высшей</a:t>
            </a:r>
          </a:p>
          <a:p>
            <a:pPr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</a:p>
          <a:p>
            <a:pPr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детского сада №26 г.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Павлово</a:t>
            </a:r>
          </a:p>
          <a:p>
            <a:pPr>
              <a:defRPr/>
            </a:pP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Катютиной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И.В.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146503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Творческая работа по РППС в подготовительной группе</a:t>
            </a:r>
            <a:endParaRPr lang="ru-RU" sz="4000" b="1" dirty="0">
              <a:ln w="11430">
                <a:solidFill>
                  <a:schemeClr val="bg2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2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Новая папка (5)\WP_20160523_16_11_37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721080" cy="5460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82942"/>
            <a:ext cx="68797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Дидактическая игра «Расставь планеты по порядку»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2417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Новая папка (5)\WP_20160523_16_35_4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476672"/>
            <a:ext cx="9821885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259995"/>
            <a:ext cx="819689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Дидактическая игра «Очисти планету и космос от мусора»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064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Новая папка (5)\WP_20160523_16_42_1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36" y="3782978"/>
            <a:ext cx="5474212" cy="3075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дминистратор\Desktop\Новая папка (5)\WP_20160523_16_22_12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27" y="20589"/>
            <a:ext cx="6488944" cy="3645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986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истратор\Desktop\Новая папка (5)\WP_20160523_16_23_5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746605"/>
            <a:ext cx="9828584" cy="5520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9440" y="5445224"/>
            <a:ext cx="5376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со схемами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183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с макетами - моделями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дминистратор\Desktop\Новая папка (5)\WP_20160523_16_21_1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934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282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266" y="-171400"/>
            <a:ext cx="8801733" cy="14401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Игра – это искра, зажигающая огонек пытливости, любознательности. (В.А. Сухомлинский)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дминистратор\Desktop\Новая папка (5)\WP_20160523_16_31_3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60" y="1268760"/>
            <a:ext cx="9355560" cy="5255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1540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истратор\Desktop\Новая папка (5)\WP_20160523_16_19_22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57" y="-170278"/>
            <a:ext cx="6499257" cy="3650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истратор\Desktop\Новая папка (5)\WP_20160523_16_21_19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73" y="3653099"/>
            <a:ext cx="5756254" cy="3233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80112" y="260648"/>
            <a:ext cx="37444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Одним из основных побудителей познавательной активности детей является педагог (Л.А. Беляева)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26581" y="4005064"/>
            <a:ext cx="412501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– ведущий вид деятельности детей дошкольного возраста (Е.И. Тихеева)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44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дминистратор\Desktop\Новая папка (5)\WP_20160523_16_13_1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" y="404664"/>
            <a:ext cx="9110886" cy="58246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214950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 – это волшебный мир, в котором ребенок радуется, а играя, познает окружающее…(</a:t>
            </a: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О.П.Радынова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55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0892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927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623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Новая папка (5)\WP_20160523_16_38_1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2067"/>
            <a:ext cx="5940152" cy="3336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Новая папка (5)\WP_20160523_16_37_47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17" y="0"/>
            <a:ext cx="5976183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54891" y="620688"/>
            <a:ext cx="34227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«Подушка-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сплюшка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3861048"/>
            <a:ext cx="3888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«Уголок уединения»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36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Новая папка (5)\WP_20160524_16_33_5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931"/>
            <a:ext cx="3818147" cy="67971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Новая папка (5)\WP_20160524_16_31_10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89" y="95029"/>
            <a:ext cx="3779912" cy="6729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4869" y="5733256"/>
            <a:ext cx="6325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«Волшебный плащ»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68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Новая папка (5)\WP_20160523_16_15_3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" y="981413"/>
            <a:ext cx="8895928" cy="4997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6946" y="5101345"/>
            <a:ext cx="92091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Дидактическая игра «Аквапарк»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Новая папка (5)\WP_20160523_16_29_34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6664" cy="3357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Новая папка (5)\WP_20160523_16_36_56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91914"/>
            <a:ext cx="5963847" cy="3350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2735" y="188640"/>
            <a:ext cx="340496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«Стаканчик крика» и «мешочек хорошего настроения»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261" y="3491914"/>
            <a:ext cx="31169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«Коврик дружбы»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8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Новая папка (5)\WP_20160523_16_28_3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99392"/>
            <a:ext cx="4032448" cy="7178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373216"/>
            <a:ext cx="7794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«Уголок настроения»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577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дминистратор\Desktop\Новая папка (5)\WP_20160523_16_27_39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396552" y="764704"/>
            <a:ext cx="9468544" cy="5318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934670"/>
            <a:ext cx="6403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«Кубик настроений»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59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Новая папка (5)\WP_20160523_16_16_3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90518" cy="516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3804" y="5934670"/>
            <a:ext cx="6921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Панно: «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чемпион»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7943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162</Words>
  <Application>Microsoft Office PowerPoint</Application>
  <PresentationFormat>Экран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Игры с макетами - моделями</vt:lpstr>
      <vt:lpstr>Игра – это искра, зажигающая огонек пытливости, любознательности. (В.А. Сухомлинский)</vt:lpstr>
      <vt:lpstr>Слайд 16</vt:lpstr>
      <vt:lpstr>Слайд 17</vt:lpstr>
      <vt:lpstr>Спасибо за внимание!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Катютина</cp:lastModifiedBy>
  <cp:revision>10</cp:revision>
  <dcterms:created xsi:type="dcterms:W3CDTF">2016-05-29T16:56:17Z</dcterms:created>
  <dcterms:modified xsi:type="dcterms:W3CDTF">2023-03-21T18:53:57Z</dcterms:modified>
</cp:coreProperties>
</file>