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3" r:id="rId3"/>
    <p:sldId id="271" r:id="rId4"/>
    <p:sldId id="331" r:id="rId5"/>
    <p:sldId id="312" r:id="rId6"/>
    <p:sldId id="325" r:id="rId7"/>
    <p:sldId id="327" r:id="rId8"/>
    <p:sldId id="296" r:id="rId9"/>
    <p:sldId id="326" r:id="rId10"/>
    <p:sldId id="330" r:id="rId11"/>
    <p:sldId id="299" r:id="rId12"/>
    <p:sldId id="302" r:id="rId13"/>
    <p:sldId id="305" r:id="rId14"/>
    <p:sldId id="329" r:id="rId15"/>
    <p:sldId id="323" r:id="rId16"/>
    <p:sldId id="278" r:id="rId17"/>
    <p:sldId id="287" r:id="rId18"/>
    <p:sldId id="280" r:id="rId19"/>
    <p:sldId id="283" r:id="rId20"/>
    <p:sldId id="284" r:id="rId21"/>
    <p:sldId id="285" r:id="rId22"/>
    <p:sldId id="286" r:id="rId23"/>
    <p:sldId id="288" r:id="rId24"/>
    <p:sldId id="311" r:id="rId25"/>
    <p:sldId id="289" r:id="rId26"/>
    <p:sldId id="290" r:id="rId27"/>
    <p:sldId id="291" r:id="rId28"/>
    <p:sldId id="263" r:id="rId29"/>
    <p:sldId id="266" r:id="rId30"/>
    <p:sldId id="33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3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F8CA-F9B4-4DAB-B9E4-6F3B1CA6D16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63EA-146C-4C35-9C0F-B7647B611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63EA-146C-4C35-9C0F-B7647B61166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411FE8B-D566-4DF5-9B36-8AE1D80C32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BAE7F7-36A1-4A75-A50C-4B5CBD171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428604"/>
            <a:ext cx="5000660" cy="571504"/>
          </a:xfrm>
        </p:spPr>
        <p:txBody>
          <a:bodyPr/>
          <a:lstStyle/>
          <a:p>
            <a:pPr algn="ctr"/>
            <a:r>
              <a:rPr lang="ru-RU" sz="1800" dirty="0" smtClean="0"/>
              <a:t>МАОУ ДО   «Беломорский ЦДО»</a:t>
            </a: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28926" y="2000240"/>
            <a:ext cx="5114778" cy="110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«Рыба на столе – здоровье в доме»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Педагог дополнительного образования: </a:t>
            </a:r>
          </a:p>
          <a:p>
            <a:r>
              <a:rPr lang="ru-RU" sz="1600" dirty="0" smtClean="0"/>
              <a:t>Логинова В.П.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Утварь рыболовная</a:t>
            </a:r>
            <a:endParaRPr lang="ru-RU" dirty="0"/>
          </a:p>
        </p:txBody>
      </p:sp>
      <p:pic>
        <p:nvPicPr>
          <p:cNvPr id="59394" name="Picture 2" descr="C:\Users\Валентина\Desktop\doc-16570-ph-gallery-16571-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104730" cy="3989382"/>
          </a:xfrm>
          <a:prstGeom prst="rect">
            <a:avLst/>
          </a:prstGeom>
          <a:noFill/>
        </p:spPr>
      </p:pic>
      <p:pic>
        <p:nvPicPr>
          <p:cNvPr id="59396" name="Picture 4" descr="http://club-fish.ru/images/stories/content/club-fish.ru_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2857500" cy="1428750"/>
          </a:xfrm>
          <a:prstGeom prst="rect">
            <a:avLst/>
          </a:prstGeom>
          <a:noFill/>
        </p:spPr>
      </p:pic>
      <p:pic>
        <p:nvPicPr>
          <p:cNvPr id="59398" name="Picture 6" descr="http://static.baza.farpost.ru/v/1395516620901_bullet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1062" y="4143380"/>
            <a:ext cx="3047979" cy="228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Ловля сетями на озере</a:t>
            </a:r>
            <a:endParaRPr lang="ru-RU" dirty="0"/>
          </a:p>
        </p:txBody>
      </p:sp>
      <p:pic>
        <p:nvPicPr>
          <p:cNvPr id="4" name="Picture 3" descr="E:\База Гослова\Вылов_рыбы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011"/>
            <a:ext cx="7127324" cy="4715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239000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Карелрыбфлот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Богатый улов в Баренцевом море"/>
          <p:cNvPicPr>
            <a:picLocks noGrp="1"/>
          </p:cNvPicPr>
          <p:nvPr>
            <p:ph idx="1"/>
          </p:nvPr>
        </p:nvPicPr>
        <p:blipFill>
          <a:blip r:embed="rId2" cstate="print">
            <a:lum bright="-12000" contrast="24000"/>
            <a:grayscl/>
          </a:blip>
          <a:srcRect/>
          <a:stretch>
            <a:fillRect/>
          </a:stretch>
        </p:blipFill>
        <p:spPr bwMode="auto">
          <a:xfrm>
            <a:off x="714348" y="1714488"/>
            <a:ext cx="6643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кипит</a:t>
            </a:r>
            <a:endParaRPr lang="ru-RU" dirty="0"/>
          </a:p>
        </p:txBody>
      </p:sp>
      <p:pic>
        <p:nvPicPr>
          <p:cNvPr id="11266" name="Picture 2" descr="E:\База Гослова\226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610015" cy="2404270"/>
          </a:xfrm>
          <a:prstGeom prst="rect">
            <a:avLst/>
          </a:prstGeom>
          <a:noFill/>
        </p:spPr>
      </p:pic>
      <p:pic>
        <p:nvPicPr>
          <p:cNvPr id="11267" name="Picture 3" descr="E:\База Гослова\14699415811903899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571612"/>
            <a:ext cx="3598853" cy="2435224"/>
          </a:xfrm>
          <a:prstGeom prst="rect">
            <a:avLst/>
          </a:prstGeom>
          <a:noFill/>
        </p:spPr>
      </p:pic>
      <p:pic>
        <p:nvPicPr>
          <p:cNvPr id="11268" name="Picture 4" descr="E:\База Гослова\df7cc7725a5e0d0fcc9f5ee674696b7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4214818"/>
            <a:ext cx="3643338" cy="233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Цеха по обработке рыба</a:t>
            </a:r>
            <a:endParaRPr lang="ru-RU" dirty="0"/>
          </a:p>
        </p:txBody>
      </p:sp>
      <p:pic>
        <p:nvPicPr>
          <p:cNvPr id="13314" name="Picture 2" descr="E:\База Гослова\база гослов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71612"/>
            <a:ext cx="2298530" cy="4846638"/>
          </a:xfrm>
          <a:prstGeom prst="rect">
            <a:avLst/>
          </a:prstGeom>
          <a:noFill/>
        </p:spPr>
      </p:pic>
      <p:pic>
        <p:nvPicPr>
          <p:cNvPr id="13315" name="Picture 3" descr="E:\База Гослова\старч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4714908" cy="1928826"/>
          </a:xfrm>
          <a:prstGeom prst="rect">
            <a:avLst/>
          </a:prstGeom>
          <a:noFill/>
        </p:spPr>
      </p:pic>
      <p:pic>
        <p:nvPicPr>
          <p:cNvPr id="13316" name="Picture 4" descr="E:\База Гослова\старч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86256"/>
            <a:ext cx="461803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Рыбный промысел в Карелии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071678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морской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071678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речной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143116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озерный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825046" y="12469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039624" y="11755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324716" y="12469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://animalsfoto.com/photo/fb/fb68eafc6d23160a9e8a1bbad02d16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3214686"/>
            <a:ext cx="1763901" cy="714380"/>
          </a:xfrm>
          <a:prstGeom prst="rect">
            <a:avLst/>
          </a:prstGeom>
          <a:noFill/>
        </p:spPr>
      </p:pic>
      <p:pic>
        <p:nvPicPr>
          <p:cNvPr id="40964" name="Picture 4" descr="https://im2-tub-ru.yandex.net/i?id=54486db5332f79f843deccc70f0202d5&amp;n=33&amp;h=215&amp;w=2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143380"/>
            <a:ext cx="1857388" cy="530682"/>
          </a:xfrm>
          <a:prstGeom prst="rect">
            <a:avLst/>
          </a:prstGeom>
          <a:noFill/>
        </p:spPr>
      </p:pic>
      <p:pic>
        <p:nvPicPr>
          <p:cNvPr id="40966" name="Picture 6" descr="http://ru.fishwallpapers.com/wallpapers/pacific-herring-phot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4857760"/>
            <a:ext cx="1918996" cy="652459"/>
          </a:xfrm>
          <a:prstGeom prst="rect">
            <a:avLst/>
          </a:prstGeom>
          <a:noFill/>
        </p:spPr>
      </p:pic>
      <p:pic>
        <p:nvPicPr>
          <p:cNvPr id="40968" name="Picture 8" descr="http://www.dpesca.com/especies/f/l/flound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5715016"/>
            <a:ext cx="1576378" cy="839370"/>
          </a:xfrm>
          <a:prstGeom prst="rect">
            <a:avLst/>
          </a:prstGeom>
          <a:noFill/>
        </p:spPr>
      </p:pic>
      <p:pic>
        <p:nvPicPr>
          <p:cNvPr id="40970" name="Picture 10" descr="http://xn--80aeegleao0afjmb9p.xn--p1ai/sites/default/files/imagecache/range_animal/files/image/17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286124"/>
            <a:ext cx="2143140" cy="571504"/>
          </a:xfrm>
          <a:prstGeom prst="rect">
            <a:avLst/>
          </a:prstGeom>
          <a:noFill/>
        </p:spPr>
      </p:pic>
      <p:pic>
        <p:nvPicPr>
          <p:cNvPr id="40972" name="Picture 12" descr="http://onega-fishing.ru/netcat_files/userfiles/okun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29322" y="4857760"/>
            <a:ext cx="1819197" cy="816701"/>
          </a:xfrm>
          <a:prstGeom prst="rect">
            <a:avLst/>
          </a:prstGeom>
          <a:noFill/>
        </p:spPr>
      </p:pic>
      <p:pic>
        <p:nvPicPr>
          <p:cNvPr id="40974" name="Picture 14" descr="http://kartinkinaden.ru/uploads/posts/2015-10/1445847656_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00430" y="5072074"/>
            <a:ext cx="1643074" cy="500066"/>
          </a:xfrm>
          <a:prstGeom prst="rect">
            <a:avLst/>
          </a:prstGeom>
          <a:noFill/>
        </p:spPr>
      </p:pic>
      <p:pic>
        <p:nvPicPr>
          <p:cNvPr id="40976" name="Picture 16" descr="http://www.zooclub.ru/skat/img.php?w=650&amp;h=600&amp;img=./attach/sim/356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14678" y="5929330"/>
            <a:ext cx="2400317" cy="571504"/>
          </a:xfrm>
          <a:prstGeom prst="rect">
            <a:avLst/>
          </a:prstGeom>
          <a:noFill/>
        </p:spPr>
      </p:pic>
      <p:pic>
        <p:nvPicPr>
          <p:cNvPr id="40978" name="Picture 18" descr="http://helperfisherman.ru/wp-content/uploads/2013/04/amur_sig_25042013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29322" y="3357562"/>
            <a:ext cx="1725792" cy="642942"/>
          </a:xfrm>
          <a:prstGeom prst="rect">
            <a:avLst/>
          </a:prstGeom>
          <a:noFill/>
        </p:spPr>
      </p:pic>
      <p:pic>
        <p:nvPicPr>
          <p:cNvPr id="40980" name="Picture 20" descr="http://animalreader.ru/wp-content/uploads/2015/02/rjapushka-animal-reader.ru-002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786446" y="4214818"/>
            <a:ext cx="1927663" cy="642942"/>
          </a:xfrm>
          <a:prstGeom prst="rect">
            <a:avLst/>
          </a:prstGeom>
          <a:noFill/>
        </p:spPr>
      </p:pic>
      <p:pic>
        <p:nvPicPr>
          <p:cNvPr id="40982" name="Picture 22" descr="http://hkpics.ru/images/213661_kumzha-ryba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286116" y="4071942"/>
            <a:ext cx="2071658" cy="834941"/>
          </a:xfrm>
          <a:prstGeom prst="rect">
            <a:avLst/>
          </a:prstGeom>
          <a:noFill/>
        </p:spPr>
      </p:pic>
      <p:pic>
        <p:nvPicPr>
          <p:cNvPr id="40984" name="Picture 24" descr="http://data.photo.sibnet.ru/upload/imgbig/124946074860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857884" y="5643578"/>
            <a:ext cx="1762094" cy="89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ПОМОРСКАЯ И КАРЕЛЬСКАЯ КУХНИ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Национальные традиции</a:t>
            </a:r>
            <a:r>
              <a:rPr lang="ru-RU" b="1" dirty="0" smtClean="0"/>
              <a:t> карелов и поморов </a:t>
            </a:r>
            <a:r>
              <a:rPr lang="ru-RU" dirty="0" smtClean="0"/>
              <a:t>складывались в течение многих веков. Из поколения в поколение передавались навыки приготовления пищи и особенности обработки продуктов. </a:t>
            </a:r>
            <a:br>
              <a:rPr lang="ru-RU" dirty="0" smtClean="0"/>
            </a:br>
            <a:r>
              <a:rPr lang="ru-RU" dirty="0" smtClean="0"/>
              <a:t>Издавна карельская и  поморская кухни славились блюдами из озерной, речной и морской рыбы.</a:t>
            </a:r>
          </a:p>
          <a:p>
            <a:endParaRPr lang="ru-RU" dirty="0"/>
          </a:p>
        </p:txBody>
      </p:sp>
      <p:pic>
        <p:nvPicPr>
          <p:cNvPr id="37890" name="Picture 2" descr="http://vkusnovsem.org/uploads/posts/2012-01/1326193999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5000636"/>
            <a:ext cx="2109762" cy="1582322"/>
          </a:xfrm>
          <a:prstGeom prst="rect">
            <a:avLst/>
          </a:prstGeom>
          <a:noFill/>
        </p:spPr>
      </p:pic>
      <p:pic>
        <p:nvPicPr>
          <p:cNvPr id="37892" name="Picture 4" descr="http://cs312620.vk.me/v312620384/1842/HS5h_-KBl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5000636"/>
            <a:ext cx="2143140" cy="1500198"/>
          </a:xfrm>
          <a:prstGeom prst="rect">
            <a:avLst/>
          </a:prstGeom>
          <a:noFill/>
        </p:spPr>
      </p:pic>
      <p:pic>
        <p:nvPicPr>
          <p:cNvPr id="37894" name="Picture 6" descr="https://www.go-cook.ru/wp-content/uploads/2014/11/P10908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964916"/>
            <a:ext cx="2143108" cy="1607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Салат рыбный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7239000" cy="50984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Соленую рыбу отваривают, предварительно отмочив ее, очищают от костей, измельчают, добавляют  нарезанный вареный картофель, зеленый горошек, репчатый лук, подсолнечное масло или майонез и все тщательно перемешивают. Вкусный салат получают и из рыбы горячего копчения. 500 г рыбы, 2 — 3 картофелины, головка репчатого лука, 2 - 3 ст. ложки зеленого горошка, подсолнечное масло (майонез), соль по вкусу.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Валентина\Desktop\Салат-Рыбный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3929066"/>
            <a:ext cx="3500430" cy="231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748684"/>
          </a:xfrm>
        </p:spPr>
        <p:txBody>
          <a:bodyPr/>
          <a:lstStyle/>
          <a:p>
            <a:pPr algn="ctr"/>
            <a:r>
              <a:rPr lang="ru-RU" dirty="0" smtClean="0"/>
              <a:t>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6881810" cy="42411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кипящую воду кладут нарезанный картофель и луковицу. Когда вода закипит, в нее опускают выпотрошенную и тщательно вымытую рыбу. У окуней чешую не снимают, у плотвы отрезают голову, иначе уха будет горчить. Перед окончанием варки добавляют лавровый лист и перец. Варится уха 30 - 40 минут. В северной и средней Карелии в прежние времена в уху подбалтывали немного ржаной или пшеничной муки. В некоторых местах ее сдабривали сырым яйцом. Получалась очень светлая и красивая уха. Перед подачей на стол рыбу из бульона выкладывали на блюдо и крепко присаливали, "чтобы впредь лучше ловилась". Ели ее после ухи, о чем говорит карельская пословица:  - 2 л воды, головка репчатого лука, 2 - 3 картофелины, 1 лавровый лист, 4 - 5 горошин перца, соль по вкусу.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Ух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342902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Рыба по- </a:t>
            </a:r>
            <a:r>
              <a:rPr lang="ru-RU" dirty="0" err="1" smtClean="0"/>
              <a:t>карельски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86808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Блюдо, полюбившееся многим жителям Карелии. Оно занимает как </a:t>
            </a:r>
            <a:r>
              <a:rPr lang="ru-RU" sz="1800" dirty="0" err="1" smtClean="0"/>
              <a:t>быпромежуточное</a:t>
            </a:r>
            <a:r>
              <a:rPr lang="ru-RU" sz="1800" dirty="0" smtClean="0"/>
              <a:t> положение между первым и вторым блюдами. Готовят его из любой рыбы. Особенно вкусно из ряпушки или</a:t>
            </a:r>
          </a:p>
          <a:p>
            <a:pPr algn="ctr">
              <a:buNone/>
            </a:pPr>
            <a:r>
              <a:rPr lang="ru-RU" sz="1800" dirty="0" smtClean="0"/>
              <a:t> тресковых рыб. Вычищенную и вымытую рыбу кладут в глубокую сковороду, на нее - нарезанный картофель, лавровый лист, перец, нарезанный лук. Посолив, все это заливают холодной водой так, </a:t>
            </a:r>
          </a:p>
          <a:p>
            <a:pPr algn="ctr">
              <a:buNone/>
            </a:pPr>
            <a:r>
              <a:rPr lang="ru-RU" sz="1800" dirty="0" smtClean="0"/>
              <a:t>чтобы только покрыть содержимое, и ставят на огонь. После того как</a:t>
            </a:r>
          </a:p>
          <a:p>
            <a:pPr algn="ctr">
              <a:buNone/>
            </a:pPr>
            <a:r>
              <a:rPr lang="ru-RU" sz="1800" dirty="0" smtClean="0"/>
              <a:t> вода закипит, огонь убавляют и наливают в сковороду немного подсолнечного масла. Рыба должна медленно кипеть 30 - 40 минут. Едят в горячем и холодном виде. 500 г рыбы, 2 средние картофелины, </a:t>
            </a:r>
          </a:p>
          <a:p>
            <a:pPr algn="ctr">
              <a:buNone/>
            </a:pPr>
            <a:r>
              <a:rPr lang="ru-RU" sz="1800" dirty="0" smtClean="0"/>
              <a:t>2 луковицы, 1 лавровый лист, 4 - 5 горошин перца, 2 ст. ложки подсолнечного масла (можно заменить сливочным маслом или маргарином).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Валентина\Desktop\retsept-kalekuk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8143900" cy="2174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Ознакомить с питательной ценностью рыбы;</a:t>
            </a:r>
          </a:p>
          <a:p>
            <a:pPr>
              <a:buNone/>
            </a:pPr>
            <a:r>
              <a:rPr lang="ru-RU" dirty="0" smtClean="0"/>
              <a:t>научить приготовлению блюд из рыбы;</a:t>
            </a:r>
          </a:p>
          <a:p>
            <a:pPr>
              <a:buNone/>
            </a:pPr>
            <a:r>
              <a:rPr lang="ru-RU" dirty="0" smtClean="0"/>
              <a:t>совершенствовать приемы работы с </a:t>
            </a:r>
          </a:p>
          <a:p>
            <a:pPr>
              <a:buNone/>
            </a:pPr>
            <a:r>
              <a:rPr lang="ru-RU" dirty="0" smtClean="0"/>
              <a:t>рыбными продуктами.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Рыба в молоке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7643866" cy="43840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Куски подсоленной рыбы кладут на </a:t>
            </a:r>
            <a:r>
              <a:rPr lang="ru-RU" dirty="0" err="1" smtClean="0"/>
              <a:t>сковороду,заливают</a:t>
            </a:r>
            <a:r>
              <a:rPr lang="ru-RU" dirty="0" smtClean="0"/>
              <a:t> молоком, кипятят, добавляют нарезанный картофель, сметану, немного сливок и ставят в духовку. Перед подачей на стол поливают растопленным сливочным маслом. 500 г рыбы (лучше филе), 1 стакан молока, 1/2 стакана сметаны, 2 - 3 ст. ложки сливок, 2 - 3 ст. ложки сливочного масла, соль по вкусу.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marishkiny-rezepty.ru/wp-content/uploads/2016/07/WP_20160721_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08"/>
            <a:ext cx="61245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/>
            <a:r>
              <a:rPr lang="ru-RU" dirty="0" err="1" smtClean="0"/>
              <a:t>Жарёха</a:t>
            </a:r>
            <a:r>
              <a:rPr lang="ru-RU" dirty="0" smtClean="0"/>
              <a:t> поморская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072494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Немного отмоченную и вымытую соленую треску нарезают на кусочки и припускают в во- де с добавлением репчатого лука. В этом "бульоне" отваривают картофель, нарезанный ломтиками. Разделанную рыбу и картофель укладывают на противень, заливают молоком, добавляют сливочное масло и посыпают измельченным репчатым луком. Все это жарят в духовке при температуре 250о до образования румяной корочки. На одну порцию: 137 г рыбы (соленой трески), 241 г картофеля, 40 г молока, лук репчатый.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Валентина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7194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Шницель по- </a:t>
            </a:r>
            <a:r>
              <a:rPr lang="ru-RU" dirty="0" err="1" smtClean="0"/>
              <a:t>карельски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Филе рыбы (трески, хека, путассу) без кожицы нарезают на кусочки, слегка отбивают, посыпают солью и перцем, обмакивают во взбитое яйцо и жарят в подсолнечном масле. Шницель подают, полив сверху сливочным маслом, с отварным или жареным картофелем, соленым огурцом, зеленью. На одну порцию: 200 г рыбы, 1 яйцо, масло растительное для жареная, сливочное масло, соль по вкусу.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3554" name="Picture 2" descr="http://aplik.ru/wp-content/uploads/media/%D0%9F%D0%BB%D0%B0%D0%BD-%D1%83%D1%80%D0%BE%D0%BA%D0%B0-%D0%BF%D1%80%D0%BE%D0%B8%D0%B7%D0%B2%D0%BE%D0%B4%D1%81%D1%82%D0%B2%D0%B5%D0%BD%D0%BD%D0%BE%D0%B3%D0%BE-%D0%BE%D0%B1%D1%83%D1%87%D0%B5%D0%BD%D0%B8%D1%8F/image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86322"/>
            <a:ext cx="7572428" cy="179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642934"/>
          </a:xfrm>
        </p:spPr>
        <p:txBody>
          <a:bodyPr/>
          <a:lstStyle/>
          <a:p>
            <a:pPr algn="ctr"/>
            <a:r>
              <a:rPr lang="ru-RU" dirty="0" smtClean="0"/>
              <a:t>Рыба  копченая</a:t>
            </a:r>
            <a:endParaRPr lang="ru-RU" dirty="0"/>
          </a:p>
        </p:txBody>
      </p:sp>
      <p:pic>
        <p:nvPicPr>
          <p:cNvPr id="4" name="Содержимое 3" descr="http://img-fotki.yandex.ru/get/6517/45540415.68/0_7dc67_762575d1_X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Рыба вяленая</a:t>
            </a:r>
            <a:endParaRPr lang="ru-RU" dirty="0"/>
          </a:p>
        </p:txBody>
      </p:sp>
      <p:pic>
        <p:nvPicPr>
          <p:cNvPr id="60418" name="Picture 2" descr="C:\Users\Валентина\Desktop\2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764386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Жареная навага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786742" cy="4846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Беломорская навага - очень вкусная и нежная рыба, но, чтобы сохранить эти качества, ее надо правильно приготовить. Рыбу следует вычистить, пока она полностью не оттаяла. Затем аккуратно разрезать брюшко, стараясь не повредить икру, удалить внутренности и жабры, хорошо промыть. На сковороде разогревают подсолнечное масло, каждую рыбку обваливают в муке с солью - панируют, не дав ей полностью оттаять (тогда рыба будет сочнее), и жарят до готовности. Жареную навагу подают на блюде. Поморы навагу не жарят, а припускают - отваривают в небольшом количестве воды. Карелы в прошлом мало употребляли навагу, так как она была привозной и довольно дорогой, но больше всего их смущал необычный, чуть сладковатый вкус этой рыбы.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http://ekodiet.ru/seo/blyuda/navaga-zharenaya-celi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72073"/>
            <a:ext cx="7143800" cy="1785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Рыба , тушенная в молоке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В глиняный горшок кладут очищенный картофель, нарезанный дольками, добавляют воду и варят до полуготовности. Воду сливают, кладут мелко нарезанный лук, соль, перец горошком, лавровый лист, порционные куски сырой рыбы, заливают молоком и тушат 20 - 25 минут. На одну порцию: 150 г рыбы, 100 г молока, 30 г репчатого лука, 150 г картофеля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http://ekhut.ru/netcat_files/1534_1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3643314"/>
            <a:ext cx="3143272" cy="2786082"/>
          </a:xfrm>
          <a:prstGeom prst="rect">
            <a:avLst/>
          </a:prstGeom>
          <a:noFill/>
        </p:spPr>
      </p:pic>
      <p:pic>
        <p:nvPicPr>
          <p:cNvPr id="45060" name="Picture 4" descr="http://hlopotynia.ru/wp-content/uploads/2013/07/DSCN12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571876"/>
            <a:ext cx="278608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Рыбник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429652" cy="5527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Традиционное карельское и  поморское  изделие, распространенное в крае повсеместно. Для рыбника готовят кислое (дрожжевое) тесто из ржаной или пшеничной муки. Пресное тесто очень ломкое, и во время выпекания из рыбы может вытечь сок. Лепешку раскатывают толщиной в 1 см, на нее кладут свежую подсоленную рыбу, добавляют сливочное масло, заворачивают лодочкой, края защипывают и выпекают в духовке. </a:t>
            </a:r>
            <a:br>
              <a:rPr lang="ru-RU" sz="2000" dirty="0" smtClean="0"/>
            </a:br>
            <a:r>
              <a:rPr lang="ru-RU" sz="2000" dirty="0" smtClean="0"/>
              <a:t>В северной Карелии пекут также открытые рыбники из свежей подсоленной рыбы. В этом случае в имеющееся отверстие наливают немного сметаны. Рыба в открытом рыбнике вкуснее, рассыпчатее. Из щуки выпекали также рыбник треугольной формы. Из ряпушки иногда пекли круглый рыбник, оставляя сверху небольшой участок открытым. Его смазывали маслом и закрывали полотенцем.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6082" name="Picture 2" descr="C:\Users\Валентина\Desktop\Рыбники-с-семгой.-Автор-С.В.-Кошк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643446"/>
            <a:ext cx="4738689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Список используемой литературы:  </a:t>
            </a:r>
          </a:p>
          <a:p>
            <a:pPr marL="514350" indent="-514350">
              <a:buAutoNum type="arabicPeriod"/>
            </a:pPr>
            <a:r>
              <a:rPr lang="ru-RU" dirty="0" smtClean="0"/>
              <a:t>Н.А.Анфимова «Кулинария» –Москва издательский центр « Академия» 2008</a:t>
            </a:r>
          </a:p>
          <a:p>
            <a:pPr marL="514350" indent="-514350">
              <a:buAutoNum type="arabicPeriod"/>
            </a:pPr>
            <a:r>
              <a:rPr lang="ru-RU" dirty="0" smtClean="0"/>
              <a:t>«Сборник рецептур блюд и  кулинарных изделий  для предприятий общественного питания – Москва, : ООО» Дом Славянской книги «,2012.-576с.</a:t>
            </a:r>
          </a:p>
          <a:p>
            <a:pPr>
              <a:buNone/>
            </a:pPr>
            <a:r>
              <a:rPr lang="ru-RU" dirty="0" smtClean="0"/>
              <a:t>Дополнительная литература : </a:t>
            </a:r>
          </a:p>
          <a:p>
            <a:pPr>
              <a:buNone/>
            </a:pPr>
            <a:r>
              <a:rPr lang="ru-RU" dirty="0" smtClean="0"/>
              <a:t> Р.Ф. Никольская « Карельская книга»-Петрозаводск « Карелия» 1989.</a:t>
            </a:r>
          </a:p>
          <a:p>
            <a:pPr algn="ctr">
              <a:buNone/>
            </a:pPr>
            <a:r>
              <a:rPr lang="ru-RU" dirty="0" smtClean="0"/>
              <a:t>  О.А. Степанова; С.В.Кошкина  « Поморская кухня»Беломорск -2013.</a:t>
            </a:r>
          </a:p>
          <a:p>
            <a:pPr algn="r">
              <a:buNone/>
            </a:pPr>
            <a:r>
              <a:rPr lang="ru-RU" dirty="0" smtClean="0"/>
              <a:t>Л.А. Черемухина « Северная кухня» . – Архангельск изд. 1992.-319с.,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6098570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/>
              <a:t>3. Тесты  по теме « Рыба».</a:t>
            </a:r>
          </a:p>
          <a:p>
            <a:pPr>
              <a:buNone/>
            </a:pPr>
            <a:r>
              <a:rPr lang="ru-RU" sz="2200" b="1" dirty="0" smtClean="0"/>
              <a:t>Закрепление пройденного материала:</a:t>
            </a:r>
          </a:p>
          <a:p>
            <a:pPr marL="457200" indent="-457200">
              <a:buNone/>
            </a:pPr>
            <a:r>
              <a:rPr lang="ru-RU" sz="1600" b="1" dirty="0" smtClean="0"/>
              <a:t>1. Первичная обработка рыбы- это:</a:t>
            </a:r>
          </a:p>
          <a:p>
            <a:pPr marL="457200" indent="-457200">
              <a:buNone/>
            </a:pPr>
            <a:r>
              <a:rPr lang="ru-RU" sz="1600" b="1" dirty="0" smtClean="0"/>
              <a:t>1) </a:t>
            </a:r>
            <a:r>
              <a:rPr lang="ru-RU" sz="1600" dirty="0" smtClean="0"/>
              <a:t>размораживание рыбы </a:t>
            </a:r>
          </a:p>
          <a:p>
            <a:pPr marL="457200" indent="-457200">
              <a:buNone/>
            </a:pPr>
            <a:r>
              <a:rPr lang="ru-RU" sz="1600" dirty="0" smtClean="0"/>
              <a:t>2) удаление головы – удаление плавников – удаление внутренностей через разрез брюшка </a:t>
            </a:r>
          </a:p>
          <a:p>
            <a:pPr>
              <a:buNone/>
            </a:pPr>
            <a:r>
              <a:rPr lang="ru-RU" sz="1600" dirty="0" smtClean="0"/>
              <a:t>3) приготовление полуфабрикатов.</a:t>
            </a:r>
          </a:p>
          <a:p>
            <a:pPr>
              <a:buNone/>
            </a:pPr>
            <a:r>
              <a:rPr lang="ru-RU" sz="1600" dirty="0" smtClean="0"/>
              <a:t>4) Жарка</a:t>
            </a:r>
          </a:p>
          <a:p>
            <a:pPr>
              <a:buNone/>
            </a:pPr>
            <a:r>
              <a:rPr lang="ru-RU" sz="1600" dirty="0" smtClean="0"/>
              <a:t>2. Какие полуфабрикаты можно приготовить из рыбы:</a:t>
            </a:r>
          </a:p>
          <a:p>
            <a:pPr marL="457200" indent="-457200">
              <a:buNone/>
            </a:pPr>
            <a:r>
              <a:rPr lang="ru-RU" sz="1600" dirty="0" smtClean="0"/>
              <a:t>1) Котлетная масса</a:t>
            </a:r>
          </a:p>
          <a:p>
            <a:pPr marL="457200" indent="-457200">
              <a:buNone/>
            </a:pPr>
            <a:r>
              <a:rPr lang="ru-RU" sz="1600" dirty="0" smtClean="0"/>
              <a:t>2) рыбное филе</a:t>
            </a:r>
          </a:p>
          <a:p>
            <a:pPr marL="457200" indent="-457200">
              <a:buNone/>
            </a:pPr>
            <a:r>
              <a:rPr lang="ru-RU" sz="1600" dirty="0" smtClean="0"/>
              <a:t>3) набор ухи</a:t>
            </a:r>
          </a:p>
          <a:p>
            <a:pPr marL="457200" indent="-457200">
              <a:buNone/>
            </a:pPr>
            <a:r>
              <a:rPr lang="ru-RU" sz="1600" dirty="0" smtClean="0"/>
              <a:t>4) заливное из рыбы</a:t>
            </a:r>
          </a:p>
          <a:p>
            <a:pPr marL="457200" indent="-457200">
              <a:buNone/>
            </a:pPr>
            <a:r>
              <a:rPr lang="ru-RU" sz="1600" dirty="0" smtClean="0"/>
              <a:t>3. Какие холодные блюда и закуски можно приготовить из рыбы:</a:t>
            </a:r>
          </a:p>
          <a:p>
            <a:pPr marL="457200" indent="-457200">
              <a:buNone/>
            </a:pPr>
            <a:r>
              <a:rPr lang="ru-RU" sz="1600" dirty="0" smtClean="0"/>
              <a:t>1)Рыба под маринадом</a:t>
            </a:r>
          </a:p>
          <a:p>
            <a:pPr marL="457200" indent="-457200">
              <a:buNone/>
            </a:pPr>
            <a:r>
              <a:rPr lang="ru-RU" sz="1600" dirty="0" smtClean="0"/>
              <a:t>2) селедка «под шубой»</a:t>
            </a:r>
          </a:p>
          <a:p>
            <a:pPr>
              <a:buNone/>
            </a:pPr>
            <a:r>
              <a:rPr lang="ru-RU" sz="1600" dirty="0" smtClean="0"/>
              <a:t>3) Бутерброд с красной рыбой</a:t>
            </a:r>
          </a:p>
          <a:p>
            <a:pPr>
              <a:buNone/>
            </a:pPr>
            <a:r>
              <a:rPr lang="ru-RU" sz="1600" dirty="0" smtClean="0"/>
              <a:t>4) Уха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5343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Карелия</a:t>
            </a:r>
            <a:endParaRPr lang="ru-RU" dirty="0"/>
          </a:p>
        </p:txBody>
      </p:sp>
      <p:pic>
        <p:nvPicPr>
          <p:cNvPr id="4" name="Содержимое 3" descr="http://rk.karelia.ru/wp-content/uploads/2015/06/Karta-Karelii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000108"/>
            <a:ext cx="359454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857232"/>
            <a:ext cx="42862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/>
              <a:t>Карелия – один из самых восхитительных природных заповедников не только нашей страны, но и всего мира. Кажется, только здесь утомлённый житель шумных и пыльных мегаполисов сможет найти здесь настоящее уединение и источник неиссякаемой энергии, которую дарит нам природа Карелии.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Грозные скалы и бездонные озёра, пронзительно высокое небо и чистейший воздух. Природное величие этих мест поражает воображение, тишина и спокойствие – дарят ни с чем несравнимое чувство равновесия и единения со вселенной.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Кто-то назовёт этот край суровым и будет неправ – ведь Карелия это удивительно теплый, душевный уголок нашей страны, в который невозможно не влюбиться.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643050"/>
            <a:ext cx="5187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Белое море</a:t>
            </a:r>
            <a:endParaRPr lang="ru-RU" dirty="0"/>
          </a:p>
        </p:txBody>
      </p:sp>
      <p:pic>
        <p:nvPicPr>
          <p:cNvPr id="2050" name="Picture 2" descr="C:\Users\Валентина\Desktop\ловят рыбку_files\CN7yhnUbgBU-390x2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077361" cy="496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нтина\Desktop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42955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77246"/>
          </a:xfrm>
        </p:spPr>
        <p:txBody>
          <a:bodyPr/>
          <a:lstStyle/>
          <a:p>
            <a:pPr algn="ctr"/>
            <a:r>
              <a:rPr lang="ru-RU" dirty="0" smtClean="0"/>
              <a:t>Поморы на баркасе</a:t>
            </a:r>
            <a:endParaRPr lang="ru-RU" dirty="0"/>
          </a:p>
        </p:txBody>
      </p:sp>
      <p:pic>
        <p:nvPicPr>
          <p:cNvPr id="4098" name="Picture 2" descr="E:\База Гослова\pomori_bil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157804" cy="469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Поморские суда</a:t>
            </a:r>
            <a:endParaRPr lang="ru-RU" dirty="0"/>
          </a:p>
        </p:txBody>
      </p:sp>
      <p:pic>
        <p:nvPicPr>
          <p:cNvPr id="6146" name="Picture 2" descr="E:\База Гослова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86651"/>
            <a:ext cx="7239000" cy="4492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Женщины на рыбном промысле</a:t>
            </a:r>
            <a:endParaRPr lang="ru-RU" dirty="0"/>
          </a:p>
        </p:txBody>
      </p:sp>
      <p:pic>
        <p:nvPicPr>
          <p:cNvPr id="3074" name="Picture 2" descr="E:\База Гослова\e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235715" cy="3454017"/>
          </a:xfrm>
          <a:prstGeom prst="rect">
            <a:avLst/>
          </a:prstGeom>
          <a:noFill/>
        </p:spPr>
      </p:pic>
      <p:pic>
        <p:nvPicPr>
          <p:cNvPr id="3075" name="Picture 3" descr="E:\База Гослова\51297674ac8722ec10e5893d6156006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214818"/>
            <a:ext cx="357190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Зимняя рыбалка</a:t>
            </a:r>
            <a:endParaRPr lang="ru-RU" dirty="0"/>
          </a:p>
        </p:txBody>
      </p:sp>
      <p:pic>
        <p:nvPicPr>
          <p:cNvPr id="5122" name="Picture 2" descr="E:\База Гослова\ryb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6357982" cy="468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569</TotalTime>
  <Words>1196</Words>
  <Application>Microsoft Office PowerPoint</Application>
  <PresentationFormat>Экран (4:3)</PresentationFormat>
  <Paragraphs>81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МАОУ ДО   «Беломорский ЦДО»</vt:lpstr>
      <vt:lpstr>Цель урока:</vt:lpstr>
      <vt:lpstr>Карелия</vt:lpstr>
      <vt:lpstr>Белое море</vt:lpstr>
      <vt:lpstr>Слайд 5</vt:lpstr>
      <vt:lpstr>Поморы на баркасе</vt:lpstr>
      <vt:lpstr>Поморские суда</vt:lpstr>
      <vt:lpstr>Женщины на рыбном промысле</vt:lpstr>
      <vt:lpstr>Зимняя рыбалка</vt:lpstr>
      <vt:lpstr>Утварь рыболовная</vt:lpstr>
      <vt:lpstr>Ловля сетями на озере</vt:lpstr>
      <vt:lpstr> «Карелрыбфлот» </vt:lpstr>
      <vt:lpstr>Работа кипит</vt:lpstr>
      <vt:lpstr>Цеха по обработке рыба</vt:lpstr>
      <vt:lpstr>Рыбный промысел в Карелии</vt:lpstr>
      <vt:lpstr>ПОМОРСКАЯ И КАРЕЛЬСКАЯ КУХНИ</vt:lpstr>
      <vt:lpstr>Салат рыбный  </vt:lpstr>
      <vt:lpstr>Уха</vt:lpstr>
      <vt:lpstr>Рыба по- карельски</vt:lpstr>
      <vt:lpstr>Рыба в молоке </vt:lpstr>
      <vt:lpstr>Жарёха поморская</vt:lpstr>
      <vt:lpstr>  Шницель по- карельски  </vt:lpstr>
      <vt:lpstr>Рыба  копченая</vt:lpstr>
      <vt:lpstr>Рыба вяленая</vt:lpstr>
      <vt:lpstr>Жареная навага </vt:lpstr>
      <vt:lpstr>Рыба , тушенная в молоке </vt:lpstr>
      <vt:lpstr>Рыбник 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 Кулинарная обработка мяса , блюда из мяса»</dc:title>
  <dc:creator>Валентина</dc:creator>
  <cp:lastModifiedBy>Пользователь</cp:lastModifiedBy>
  <cp:revision>136</cp:revision>
  <dcterms:created xsi:type="dcterms:W3CDTF">2016-12-03T17:16:33Z</dcterms:created>
  <dcterms:modified xsi:type="dcterms:W3CDTF">2022-02-11T15:44:19Z</dcterms:modified>
</cp:coreProperties>
</file>