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9144000" cy="51435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30" y="7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1.jpg"/><Relationship Id="rId16"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image" Target="../media/image48.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image" Target="../media/image1.jpg"/><Relationship Id="rId16" Type="http://schemas.openxmlformats.org/officeDocument/2006/relationships/image" Target="../media/image61.png"/><Relationship Id="rId20" Type="http://schemas.openxmlformats.org/officeDocument/2006/relationships/image" Target="../media/image65.png"/><Relationship Id="rId29" Type="http://schemas.openxmlformats.org/officeDocument/2006/relationships/image" Target="../media/image74.png"/><Relationship Id="rId1" Type="http://schemas.openxmlformats.org/officeDocument/2006/relationships/slideMaster" Target="../slideMasters/slideMaster1.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9.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7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0355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1" i="0">
                <a:solidFill>
                  <a:srgbClr val="20355A"/>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0355A"/>
                </a:solidFill>
                <a:latin typeface="Arial"/>
                <a:cs typeface="Arial"/>
              </a:defRPr>
            </a:lvl1pPr>
          </a:lstStyle>
          <a:p>
            <a:endParaRPr/>
          </a:p>
        </p:txBody>
      </p:sp>
      <p:sp>
        <p:nvSpPr>
          <p:cNvPr id="3" name="Holder 3"/>
          <p:cNvSpPr>
            <a:spLocks noGrp="1"/>
          </p:cNvSpPr>
          <p:nvPr>
            <p:ph sz="half" idx="2"/>
          </p:nvPr>
        </p:nvSpPr>
        <p:spPr>
          <a:xfrm>
            <a:off x="579526" y="1410461"/>
            <a:ext cx="3713479" cy="2921635"/>
          </a:xfrm>
          <a:prstGeom prst="rect">
            <a:avLst/>
          </a:prstGeom>
        </p:spPr>
        <p:txBody>
          <a:bodyPr wrap="square" lIns="0" tIns="0" rIns="0" bIns="0">
            <a:spAutoFit/>
          </a:bodyPr>
          <a:lstStyle>
            <a:lvl1pPr>
              <a:defRPr sz="1800" b="0" i="0">
                <a:solidFill>
                  <a:srgbClr val="20355A"/>
                </a:solidFill>
                <a:latin typeface="Lucida Sans Unicode"/>
                <a:cs typeface="Lucida Sans Unicode"/>
              </a:defRPr>
            </a:lvl1pPr>
          </a:lstStyle>
          <a:p>
            <a:endParaRPr/>
          </a:p>
        </p:txBody>
      </p:sp>
      <p:sp>
        <p:nvSpPr>
          <p:cNvPr id="4" name="Holder 4"/>
          <p:cNvSpPr>
            <a:spLocks noGrp="1"/>
          </p:cNvSpPr>
          <p:nvPr>
            <p:ph sz="half" idx="3"/>
          </p:nvPr>
        </p:nvSpPr>
        <p:spPr>
          <a:xfrm>
            <a:off x="4642484" y="1298574"/>
            <a:ext cx="3411220" cy="2906395"/>
          </a:xfrm>
          <a:prstGeom prst="rect">
            <a:avLst/>
          </a:prstGeom>
        </p:spPr>
        <p:txBody>
          <a:bodyPr wrap="square" lIns="0" tIns="0" rIns="0" bIns="0">
            <a:spAutoFit/>
          </a:bodyPr>
          <a:lstStyle>
            <a:lvl1pPr>
              <a:defRPr sz="1800" b="1" i="0">
                <a:solidFill>
                  <a:srgbClr val="20355A"/>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5143499"/>
          </a:xfrm>
          <a:prstGeom prst="rect">
            <a:avLst/>
          </a:prstGeom>
        </p:spPr>
      </p:pic>
      <p:pic>
        <p:nvPicPr>
          <p:cNvPr id="17" name="bg object 17"/>
          <p:cNvPicPr/>
          <p:nvPr/>
        </p:nvPicPr>
        <p:blipFill>
          <a:blip r:embed="rId3" cstate="print"/>
          <a:stretch>
            <a:fillRect/>
          </a:stretch>
        </p:blipFill>
        <p:spPr>
          <a:xfrm>
            <a:off x="3409188" y="2962655"/>
            <a:ext cx="469391" cy="2180842"/>
          </a:xfrm>
          <a:prstGeom prst="rect">
            <a:avLst/>
          </a:prstGeom>
        </p:spPr>
      </p:pic>
      <p:pic>
        <p:nvPicPr>
          <p:cNvPr id="18" name="bg object 18"/>
          <p:cNvPicPr/>
          <p:nvPr/>
        </p:nvPicPr>
        <p:blipFill>
          <a:blip r:embed="rId4" cstate="print"/>
          <a:stretch>
            <a:fillRect/>
          </a:stretch>
        </p:blipFill>
        <p:spPr>
          <a:xfrm>
            <a:off x="3732276" y="2581655"/>
            <a:ext cx="469391" cy="2561842"/>
          </a:xfrm>
          <a:prstGeom prst="rect">
            <a:avLst/>
          </a:prstGeom>
        </p:spPr>
      </p:pic>
      <p:pic>
        <p:nvPicPr>
          <p:cNvPr id="19" name="bg object 19"/>
          <p:cNvPicPr/>
          <p:nvPr/>
        </p:nvPicPr>
        <p:blipFill>
          <a:blip r:embed="rId5" cstate="print"/>
          <a:stretch>
            <a:fillRect/>
          </a:stretch>
        </p:blipFill>
        <p:spPr>
          <a:xfrm>
            <a:off x="4055364" y="3191255"/>
            <a:ext cx="469391" cy="1952242"/>
          </a:xfrm>
          <a:prstGeom prst="rect">
            <a:avLst/>
          </a:prstGeom>
        </p:spPr>
      </p:pic>
      <p:pic>
        <p:nvPicPr>
          <p:cNvPr id="20" name="bg object 20"/>
          <p:cNvPicPr/>
          <p:nvPr/>
        </p:nvPicPr>
        <p:blipFill>
          <a:blip r:embed="rId6" cstate="print"/>
          <a:stretch>
            <a:fillRect/>
          </a:stretch>
        </p:blipFill>
        <p:spPr>
          <a:xfrm>
            <a:off x="4378452" y="2734055"/>
            <a:ext cx="469391" cy="2409442"/>
          </a:xfrm>
          <a:prstGeom prst="rect">
            <a:avLst/>
          </a:prstGeom>
        </p:spPr>
      </p:pic>
      <p:pic>
        <p:nvPicPr>
          <p:cNvPr id="21" name="bg object 21"/>
          <p:cNvPicPr/>
          <p:nvPr/>
        </p:nvPicPr>
        <p:blipFill>
          <a:blip r:embed="rId7" cstate="print"/>
          <a:stretch>
            <a:fillRect/>
          </a:stretch>
        </p:blipFill>
        <p:spPr>
          <a:xfrm>
            <a:off x="4701540" y="2429255"/>
            <a:ext cx="469391" cy="2714242"/>
          </a:xfrm>
          <a:prstGeom prst="rect">
            <a:avLst/>
          </a:prstGeom>
        </p:spPr>
      </p:pic>
      <p:pic>
        <p:nvPicPr>
          <p:cNvPr id="22" name="bg object 22"/>
          <p:cNvPicPr/>
          <p:nvPr/>
        </p:nvPicPr>
        <p:blipFill>
          <a:blip r:embed="rId8" cstate="print"/>
          <a:stretch>
            <a:fillRect/>
          </a:stretch>
        </p:blipFill>
        <p:spPr>
          <a:xfrm>
            <a:off x="5024628" y="2886455"/>
            <a:ext cx="469391" cy="2257042"/>
          </a:xfrm>
          <a:prstGeom prst="rect">
            <a:avLst/>
          </a:prstGeom>
        </p:spPr>
      </p:pic>
      <p:pic>
        <p:nvPicPr>
          <p:cNvPr id="23" name="bg object 23"/>
          <p:cNvPicPr/>
          <p:nvPr/>
        </p:nvPicPr>
        <p:blipFill>
          <a:blip r:embed="rId9" cstate="print"/>
          <a:stretch>
            <a:fillRect/>
          </a:stretch>
        </p:blipFill>
        <p:spPr>
          <a:xfrm>
            <a:off x="5349240" y="2734055"/>
            <a:ext cx="467867" cy="2409442"/>
          </a:xfrm>
          <a:prstGeom prst="rect">
            <a:avLst/>
          </a:prstGeom>
        </p:spPr>
      </p:pic>
      <p:pic>
        <p:nvPicPr>
          <p:cNvPr id="24" name="bg object 24"/>
          <p:cNvPicPr/>
          <p:nvPr/>
        </p:nvPicPr>
        <p:blipFill>
          <a:blip r:embed="rId10" cstate="print"/>
          <a:stretch>
            <a:fillRect/>
          </a:stretch>
        </p:blipFill>
        <p:spPr>
          <a:xfrm>
            <a:off x="5672328" y="3038855"/>
            <a:ext cx="467868" cy="2104642"/>
          </a:xfrm>
          <a:prstGeom prst="rect">
            <a:avLst/>
          </a:prstGeom>
        </p:spPr>
      </p:pic>
      <p:pic>
        <p:nvPicPr>
          <p:cNvPr id="25" name="bg object 25"/>
          <p:cNvPicPr/>
          <p:nvPr/>
        </p:nvPicPr>
        <p:blipFill>
          <a:blip r:embed="rId11" cstate="print"/>
          <a:stretch>
            <a:fillRect/>
          </a:stretch>
        </p:blipFill>
        <p:spPr>
          <a:xfrm>
            <a:off x="5996940" y="2962655"/>
            <a:ext cx="467867" cy="2180842"/>
          </a:xfrm>
          <a:prstGeom prst="rect">
            <a:avLst/>
          </a:prstGeom>
        </p:spPr>
      </p:pic>
      <p:pic>
        <p:nvPicPr>
          <p:cNvPr id="26" name="bg object 26"/>
          <p:cNvPicPr/>
          <p:nvPr/>
        </p:nvPicPr>
        <p:blipFill>
          <a:blip r:embed="rId12" cstate="print"/>
          <a:stretch>
            <a:fillRect/>
          </a:stretch>
        </p:blipFill>
        <p:spPr>
          <a:xfrm>
            <a:off x="6320028" y="2657855"/>
            <a:ext cx="467868" cy="2485642"/>
          </a:xfrm>
          <a:prstGeom prst="rect">
            <a:avLst/>
          </a:prstGeom>
        </p:spPr>
      </p:pic>
      <p:pic>
        <p:nvPicPr>
          <p:cNvPr id="27" name="bg object 27"/>
          <p:cNvPicPr/>
          <p:nvPr/>
        </p:nvPicPr>
        <p:blipFill>
          <a:blip r:embed="rId13" cstate="print"/>
          <a:stretch>
            <a:fillRect/>
          </a:stretch>
        </p:blipFill>
        <p:spPr>
          <a:xfrm>
            <a:off x="6643116" y="2429255"/>
            <a:ext cx="467868" cy="2714242"/>
          </a:xfrm>
          <a:prstGeom prst="rect">
            <a:avLst/>
          </a:prstGeom>
        </p:spPr>
      </p:pic>
      <p:pic>
        <p:nvPicPr>
          <p:cNvPr id="28" name="bg object 28"/>
          <p:cNvPicPr/>
          <p:nvPr/>
        </p:nvPicPr>
        <p:blipFill>
          <a:blip r:embed="rId14" cstate="print"/>
          <a:stretch>
            <a:fillRect/>
          </a:stretch>
        </p:blipFill>
        <p:spPr>
          <a:xfrm>
            <a:off x="6966204" y="2505455"/>
            <a:ext cx="467868" cy="2638042"/>
          </a:xfrm>
          <a:prstGeom prst="rect">
            <a:avLst/>
          </a:prstGeom>
        </p:spPr>
      </p:pic>
      <p:pic>
        <p:nvPicPr>
          <p:cNvPr id="29" name="bg object 29"/>
          <p:cNvPicPr/>
          <p:nvPr/>
        </p:nvPicPr>
        <p:blipFill>
          <a:blip r:embed="rId15" cstate="print"/>
          <a:stretch>
            <a:fillRect/>
          </a:stretch>
        </p:blipFill>
        <p:spPr>
          <a:xfrm>
            <a:off x="7289292" y="2886455"/>
            <a:ext cx="469392" cy="2257042"/>
          </a:xfrm>
          <a:prstGeom prst="rect">
            <a:avLst/>
          </a:prstGeom>
        </p:spPr>
      </p:pic>
      <p:pic>
        <p:nvPicPr>
          <p:cNvPr id="30" name="bg object 30"/>
          <p:cNvPicPr/>
          <p:nvPr/>
        </p:nvPicPr>
        <p:blipFill>
          <a:blip r:embed="rId16" cstate="print"/>
          <a:stretch>
            <a:fillRect/>
          </a:stretch>
        </p:blipFill>
        <p:spPr>
          <a:xfrm>
            <a:off x="7612380" y="2429255"/>
            <a:ext cx="469392" cy="2714242"/>
          </a:xfrm>
          <a:prstGeom prst="rect">
            <a:avLst/>
          </a:prstGeom>
        </p:spPr>
      </p:pic>
      <p:pic>
        <p:nvPicPr>
          <p:cNvPr id="31" name="bg object 31"/>
          <p:cNvPicPr/>
          <p:nvPr/>
        </p:nvPicPr>
        <p:blipFill>
          <a:blip r:embed="rId17" cstate="print"/>
          <a:stretch>
            <a:fillRect/>
          </a:stretch>
        </p:blipFill>
        <p:spPr>
          <a:xfrm>
            <a:off x="7935468" y="3191255"/>
            <a:ext cx="469392" cy="1952242"/>
          </a:xfrm>
          <a:prstGeom prst="rect">
            <a:avLst/>
          </a:prstGeom>
        </p:spPr>
      </p:pic>
      <p:pic>
        <p:nvPicPr>
          <p:cNvPr id="32" name="bg object 32"/>
          <p:cNvPicPr/>
          <p:nvPr/>
        </p:nvPicPr>
        <p:blipFill>
          <a:blip r:embed="rId18" cstate="print"/>
          <a:stretch>
            <a:fillRect/>
          </a:stretch>
        </p:blipFill>
        <p:spPr>
          <a:xfrm>
            <a:off x="8258556" y="2810255"/>
            <a:ext cx="469392" cy="2333242"/>
          </a:xfrm>
          <a:prstGeom prst="rect">
            <a:avLst/>
          </a:prstGeom>
        </p:spPr>
      </p:pic>
      <p:sp>
        <p:nvSpPr>
          <p:cNvPr id="2" name="Holder 2"/>
          <p:cNvSpPr>
            <a:spLocks noGrp="1"/>
          </p:cNvSpPr>
          <p:nvPr>
            <p:ph type="title"/>
          </p:nvPr>
        </p:nvSpPr>
        <p:spPr/>
        <p:txBody>
          <a:bodyPr lIns="0" tIns="0" rIns="0" bIns="0"/>
          <a:lstStyle>
            <a:lvl1pPr>
              <a:defRPr sz="2800" b="1" i="0">
                <a:solidFill>
                  <a:srgbClr val="20355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5143499"/>
          </a:xfrm>
          <a:prstGeom prst="rect">
            <a:avLst/>
          </a:prstGeom>
        </p:spPr>
      </p:pic>
      <p:pic>
        <p:nvPicPr>
          <p:cNvPr id="17" name="bg object 17"/>
          <p:cNvPicPr/>
          <p:nvPr/>
        </p:nvPicPr>
        <p:blipFill>
          <a:blip r:embed="rId3" cstate="print"/>
          <a:stretch>
            <a:fillRect/>
          </a:stretch>
        </p:blipFill>
        <p:spPr>
          <a:xfrm>
            <a:off x="1495044" y="4334255"/>
            <a:ext cx="266700" cy="809242"/>
          </a:xfrm>
          <a:prstGeom prst="rect">
            <a:avLst/>
          </a:prstGeom>
        </p:spPr>
      </p:pic>
      <p:pic>
        <p:nvPicPr>
          <p:cNvPr id="18" name="bg object 18"/>
          <p:cNvPicPr/>
          <p:nvPr/>
        </p:nvPicPr>
        <p:blipFill>
          <a:blip r:embed="rId4" cstate="print"/>
          <a:stretch>
            <a:fillRect/>
          </a:stretch>
        </p:blipFill>
        <p:spPr>
          <a:xfrm>
            <a:off x="1679448" y="4117847"/>
            <a:ext cx="266700" cy="1025650"/>
          </a:xfrm>
          <a:prstGeom prst="rect">
            <a:avLst/>
          </a:prstGeom>
        </p:spPr>
      </p:pic>
      <p:pic>
        <p:nvPicPr>
          <p:cNvPr id="19" name="bg object 19"/>
          <p:cNvPicPr/>
          <p:nvPr/>
        </p:nvPicPr>
        <p:blipFill>
          <a:blip r:embed="rId5" cstate="print"/>
          <a:stretch>
            <a:fillRect/>
          </a:stretch>
        </p:blipFill>
        <p:spPr>
          <a:xfrm>
            <a:off x="1862327" y="4463796"/>
            <a:ext cx="268224" cy="679702"/>
          </a:xfrm>
          <a:prstGeom prst="rect">
            <a:avLst/>
          </a:prstGeom>
        </p:spPr>
      </p:pic>
      <p:pic>
        <p:nvPicPr>
          <p:cNvPr id="20" name="bg object 20"/>
          <p:cNvPicPr/>
          <p:nvPr/>
        </p:nvPicPr>
        <p:blipFill>
          <a:blip r:embed="rId6" cstate="print"/>
          <a:stretch>
            <a:fillRect/>
          </a:stretch>
        </p:blipFill>
        <p:spPr>
          <a:xfrm>
            <a:off x="2046732" y="4204715"/>
            <a:ext cx="266700" cy="938782"/>
          </a:xfrm>
          <a:prstGeom prst="rect">
            <a:avLst/>
          </a:prstGeom>
        </p:spPr>
      </p:pic>
      <p:pic>
        <p:nvPicPr>
          <p:cNvPr id="21" name="bg object 21"/>
          <p:cNvPicPr/>
          <p:nvPr/>
        </p:nvPicPr>
        <p:blipFill>
          <a:blip r:embed="rId7" cstate="print"/>
          <a:stretch>
            <a:fillRect/>
          </a:stretch>
        </p:blipFill>
        <p:spPr>
          <a:xfrm>
            <a:off x="2231135" y="4030979"/>
            <a:ext cx="266700" cy="1112518"/>
          </a:xfrm>
          <a:prstGeom prst="rect">
            <a:avLst/>
          </a:prstGeom>
        </p:spPr>
      </p:pic>
      <p:pic>
        <p:nvPicPr>
          <p:cNvPr id="22" name="bg object 22"/>
          <p:cNvPicPr/>
          <p:nvPr/>
        </p:nvPicPr>
        <p:blipFill>
          <a:blip r:embed="rId8" cstate="print"/>
          <a:stretch>
            <a:fillRect/>
          </a:stretch>
        </p:blipFill>
        <p:spPr>
          <a:xfrm>
            <a:off x="2415539" y="4290059"/>
            <a:ext cx="266700" cy="853438"/>
          </a:xfrm>
          <a:prstGeom prst="rect">
            <a:avLst/>
          </a:prstGeom>
        </p:spPr>
      </p:pic>
      <p:pic>
        <p:nvPicPr>
          <p:cNvPr id="23" name="bg object 23"/>
          <p:cNvPicPr/>
          <p:nvPr/>
        </p:nvPicPr>
        <p:blipFill>
          <a:blip r:embed="rId9" cstate="print"/>
          <a:stretch>
            <a:fillRect/>
          </a:stretch>
        </p:blipFill>
        <p:spPr>
          <a:xfrm>
            <a:off x="2599944" y="4204715"/>
            <a:ext cx="266700" cy="938782"/>
          </a:xfrm>
          <a:prstGeom prst="rect">
            <a:avLst/>
          </a:prstGeom>
        </p:spPr>
      </p:pic>
      <p:pic>
        <p:nvPicPr>
          <p:cNvPr id="24" name="bg object 24"/>
          <p:cNvPicPr/>
          <p:nvPr/>
        </p:nvPicPr>
        <p:blipFill>
          <a:blip r:embed="rId10" cstate="print"/>
          <a:stretch>
            <a:fillRect/>
          </a:stretch>
        </p:blipFill>
        <p:spPr>
          <a:xfrm>
            <a:off x="2886455" y="4376928"/>
            <a:ext cx="268224" cy="766570"/>
          </a:xfrm>
          <a:prstGeom prst="rect">
            <a:avLst/>
          </a:prstGeom>
        </p:spPr>
      </p:pic>
      <p:pic>
        <p:nvPicPr>
          <p:cNvPr id="25" name="bg object 25"/>
          <p:cNvPicPr/>
          <p:nvPr/>
        </p:nvPicPr>
        <p:blipFill>
          <a:blip r:embed="rId11" cstate="print"/>
          <a:stretch>
            <a:fillRect/>
          </a:stretch>
        </p:blipFill>
        <p:spPr>
          <a:xfrm>
            <a:off x="3153155" y="4160520"/>
            <a:ext cx="266699" cy="982978"/>
          </a:xfrm>
          <a:prstGeom prst="rect">
            <a:avLst/>
          </a:prstGeom>
        </p:spPr>
      </p:pic>
      <p:pic>
        <p:nvPicPr>
          <p:cNvPr id="26" name="bg object 26"/>
          <p:cNvPicPr/>
          <p:nvPr/>
        </p:nvPicPr>
        <p:blipFill>
          <a:blip r:embed="rId12" cstate="print"/>
          <a:stretch>
            <a:fillRect/>
          </a:stretch>
        </p:blipFill>
        <p:spPr>
          <a:xfrm>
            <a:off x="3336035" y="4030979"/>
            <a:ext cx="268224" cy="1112518"/>
          </a:xfrm>
          <a:prstGeom prst="rect">
            <a:avLst/>
          </a:prstGeom>
        </p:spPr>
      </p:pic>
      <p:pic>
        <p:nvPicPr>
          <p:cNvPr id="27" name="bg object 27"/>
          <p:cNvPicPr/>
          <p:nvPr/>
        </p:nvPicPr>
        <p:blipFill>
          <a:blip r:embed="rId13" cstate="print"/>
          <a:stretch>
            <a:fillRect/>
          </a:stretch>
        </p:blipFill>
        <p:spPr>
          <a:xfrm>
            <a:off x="3520440" y="4073652"/>
            <a:ext cx="268224" cy="1069846"/>
          </a:xfrm>
          <a:prstGeom prst="rect">
            <a:avLst/>
          </a:prstGeom>
        </p:spPr>
      </p:pic>
      <p:pic>
        <p:nvPicPr>
          <p:cNvPr id="28" name="bg object 28"/>
          <p:cNvPicPr/>
          <p:nvPr/>
        </p:nvPicPr>
        <p:blipFill>
          <a:blip r:embed="rId14" cstate="print"/>
          <a:stretch>
            <a:fillRect/>
          </a:stretch>
        </p:blipFill>
        <p:spPr>
          <a:xfrm>
            <a:off x="3704844" y="4290059"/>
            <a:ext cx="266700" cy="853438"/>
          </a:xfrm>
          <a:prstGeom prst="rect">
            <a:avLst/>
          </a:prstGeom>
        </p:spPr>
      </p:pic>
      <p:pic>
        <p:nvPicPr>
          <p:cNvPr id="29" name="bg object 29"/>
          <p:cNvPicPr/>
          <p:nvPr/>
        </p:nvPicPr>
        <p:blipFill>
          <a:blip r:embed="rId15" cstate="print"/>
          <a:stretch>
            <a:fillRect/>
          </a:stretch>
        </p:blipFill>
        <p:spPr>
          <a:xfrm>
            <a:off x="4073652" y="4463796"/>
            <a:ext cx="266700" cy="679702"/>
          </a:xfrm>
          <a:prstGeom prst="rect">
            <a:avLst/>
          </a:prstGeom>
        </p:spPr>
      </p:pic>
      <p:pic>
        <p:nvPicPr>
          <p:cNvPr id="30" name="bg object 30"/>
          <p:cNvPicPr/>
          <p:nvPr/>
        </p:nvPicPr>
        <p:blipFill>
          <a:blip r:embed="rId16" cstate="print"/>
          <a:stretch>
            <a:fillRect/>
          </a:stretch>
        </p:blipFill>
        <p:spPr>
          <a:xfrm>
            <a:off x="4258055" y="4247388"/>
            <a:ext cx="266700" cy="896110"/>
          </a:xfrm>
          <a:prstGeom prst="rect">
            <a:avLst/>
          </a:prstGeom>
        </p:spPr>
      </p:pic>
      <p:pic>
        <p:nvPicPr>
          <p:cNvPr id="31" name="bg object 31"/>
          <p:cNvPicPr/>
          <p:nvPr/>
        </p:nvPicPr>
        <p:blipFill>
          <a:blip r:embed="rId17" cstate="print"/>
          <a:stretch>
            <a:fillRect/>
          </a:stretch>
        </p:blipFill>
        <p:spPr>
          <a:xfrm>
            <a:off x="4515611" y="4643628"/>
            <a:ext cx="266700" cy="499870"/>
          </a:xfrm>
          <a:prstGeom prst="rect">
            <a:avLst/>
          </a:prstGeom>
        </p:spPr>
      </p:pic>
      <p:pic>
        <p:nvPicPr>
          <p:cNvPr id="32" name="bg object 32"/>
          <p:cNvPicPr/>
          <p:nvPr/>
        </p:nvPicPr>
        <p:blipFill>
          <a:blip r:embed="rId18" cstate="print"/>
          <a:stretch>
            <a:fillRect/>
          </a:stretch>
        </p:blipFill>
        <p:spPr>
          <a:xfrm>
            <a:off x="4700015" y="4427220"/>
            <a:ext cx="266700" cy="716278"/>
          </a:xfrm>
          <a:prstGeom prst="rect">
            <a:avLst/>
          </a:prstGeom>
        </p:spPr>
      </p:pic>
      <p:pic>
        <p:nvPicPr>
          <p:cNvPr id="33" name="bg object 33"/>
          <p:cNvPicPr/>
          <p:nvPr/>
        </p:nvPicPr>
        <p:blipFill>
          <a:blip r:embed="rId19" cstate="print"/>
          <a:stretch>
            <a:fillRect/>
          </a:stretch>
        </p:blipFill>
        <p:spPr>
          <a:xfrm>
            <a:off x="4884420" y="4774691"/>
            <a:ext cx="266700" cy="368806"/>
          </a:xfrm>
          <a:prstGeom prst="rect">
            <a:avLst/>
          </a:prstGeom>
        </p:spPr>
      </p:pic>
      <p:pic>
        <p:nvPicPr>
          <p:cNvPr id="34" name="bg object 34"/>
          <p:cNvPicPr/>
          <p:nvPr/>
        </p:nvPicPr>
        <p:blipFill>
          <a:blip r:embed="rId20" cstate="print"/>
          <a:stretch>
            <a:fillRect/>
          </a:stretch>
        </p:blipFill>
        <p:spPr>
          <a:xfrm>
            <a:off x="5068823" y="4514088"/>
            <a:ext cx="266700" cy="629410"/>
          </a:xfrm>
          <a:prstGeom prst="rect">
            <a:avLst/>
          </a:prstGeom>
        </p:spPr>
      </p:pic>
      <p:pic>
        <p:nvPicPr>
          <p:cNvPr id="35" name="bg object 35"/>
          <p:cNvPicPr/>
          <p:nvPr/>
        </p:nvPicPr>
        <p:blipFill>
          <a:blip r:embed="rId21" cstate="print"/>
          <a:stretch>
            <a:fillRect/>
          </a:stretch>
        </p:blipFill>
        <p:spPr>
          <a:xfrm>
            <a:off x="5539740" y="4600955"/>
            <a:ext cx="268224" cy="542542"/>
          </a:xfrm>
          <a:prstGeom prst="rect">
            <a:avLst/>
          </a:prstGeom>
        </p:spPr>
      </p:pic>
      <p:pic>
        <p:nvPicPr>
          <p:cNvPr id="36" name="bg object 36"/>
          <p:cNvPicPr/>
          <p:nvPr/>
        </p:nvPicPr>
        <p:blipFill>
          <a:blip r:embed="rId22" cstate="print"/>
          <a:stretch>
            <a:fillRect/>
          </a:stretch>
        </p:blipFill>
        <p:spPr>
          <a:xfrm>
            <a:off x="5724144" y="4514088"/>
            <a:ext cx="266700" cy="629410"/>
          </a:xfrm>
          <a:prstGeom prst="rect">
            <a:avLst/>
          </a:prstGeom>
        </p:spPr>
      </p:pic>
      <p:pic>
        <p:nvPicPr>
          <p:cNvPr id="37" name="bg object 37"/>
          <p:cNvPicPr/>
          <p:nvPr/>
        </p:nvPicPr>
        <p:blipFill>
          <a:blip r:embed="rId23" cstate="print"/>
          <a:stretch>
            <a:fillRect/>
          </a:stretch>
        </p:blipFill>
        <p:spPr>
          <a:xfrm>
            <a:off x="5908547" y="4687823"/>
            <a:ext cx="266700" cy="455674"/>
          </a:xfrm>
          <a:prstGeom prst="rect">
            <a:avLst/>
          </a:prstGeom>
        </p:spPr>
      </p:pic>
      <p:pic>
        <p:nvPicPr>
          <p:cNvPr id="38" name="bg object 38"/>
          <p:cNvPicPr/>
          <p:nvPr/>
        </p:nvPicPr>
        <p:blipFill>
          <a:blip r:embed="rId17" cstate="print"/>
          <a:stretch>
            <a:fillRect/>
          </a:stretch>
        </p:blipFill>
        <p:spPr>
          <a:xfrm>
            <a:off x="6092952" y="4643628"/>
            <a:ext cx="266700" cy="499870"/>
          </a:xfrm>
          <a:prstGeom prst="rect">
            <a:avLst/>
          </a:prstGeom>
        </p:spPr>
      </p:pic>
      <p:pic>
        <p:nvPicPr>
          <p:cNvPr id="39" name="bg object 39"/>
          <p:cNvPicPr/>
          <p:nvPr/>
        </p:nvPicPr>
        <p:blipFill>
          <a:blip r:embed="rId24" cstate="print"/>
          <a:stretch>
            <a:fillRect/>
          </a:stretch>
        </p:blipFill>
        <p:spPr>
          <a:xfrm>
            <a:off x="6277355" y="4469891"/>
            <a:ext cx="266700" cy="673606"/>
          </a:xfrm>
          <a:prstGeom prst="rect">
            <a:avLst/>
          </a:prstGeom>
        </p:spPr>
      </p:pic>
      <p:pic>
        <p:nvPicPr>
          <p:cNvPr id="40" name="bg object 40"/>
          <p:cNvPicPr/>
          <p:nvPr/>
        </p:nvPicPr>
        <p:blipFill>
          <a:blip r:embed="rId25" cstate="print"/>
          <a:stretch>
            <a:fillRect/>
          </a:stretch>
        </p:blipFill>
        <p:spPr>
          <a:xfrm>
            <a:off x="6461759" y="4340352"/>
            <a:ext cx="266699" cy="803146"/>
          </a:xfrm>
          <a:prstGeom prst="rect">
            <a:avLst/>
          </a:prstGeom>
        </p:spPr>
      </p:pic>
      <p:pic>
        <p:nvPicPr>
          <p:cNvPr id="41" name="bg object 41"/>
          <p:cNvPicPr/>
          <p:nvPr/>
        </p:nvPicPr>
        <p:blipFill>
          <a:blip r:embed="rId26" cstate="print"/>
          <a:stretch>
            <a:fillRect/>
          </a:stretch>
        </p:blipFill>
        <p:spPr>
          <a:xfrm>
            <a:off x="6646164" y="4383023"/>
            <a:ext cx="266700" cy="760474"/>
          </a:xfrm>
          <a:prstGeom prst="rect">
            <a:avLst/>
          </a:prstGeom>
        </p:spPr>
      </p:pic>
      <p:pic>
        <p:nvPicPr>
          <p:cNvPr id="42" name="bg object 42"/>
          <p:cNvPicPr/>
          <p:nvPr/>
        </p:nvPicPr>
        <p:blipFill>
          <a:blip r:embed="rId27" cstate="print"/>
          <a:stretch>
            <a:fillRect/>
          </a:stretch>
        </p:blipFill>
        <p:spPr>
          <a:xfrm>
            <a:off x="6830568" y="4600955"/>
            <a:ext cx="266700" cy="542542"/>
          </a:xfrm>
          <a:prstGeom prst="rect">
            <a:avLst/>
          </a:prstGeom>
        </p:spPr>
      </p:pic>
      <p:pic>
        <p:nvPicPr>
          <p:cNvPr id="43" name="bg object 43"/>
          <p:cNvPicPr/>
          <p:nvPr/>
        </p:nvPicPr>
        <p:blipFill>
          <a:blip r:embed="rId28" cstate="print"/>
          <a:stretch>
            <a:fillRect/>
          </a:stretch>
        </p:blipFill>
        <p:spPr>
          <a:xfrm>
            <a:off x="7013447" y="4340352"/>
            <a:ext cx="268224" cy="803146"/>
          </a:xfrm>
          <a:prstGeom prst="rect">
            <a:avLst/>
          </a:prstGeom>
        </p:spPr>
      </p:pic>
      <p:pic>
        <p:nvPicPr>
          <p:cNvPr id="44" name="bg object 44"/>
          <p:cNvPicPr/>
          <p:nvPr/>
        </p:nvPicPr>
        <p:blipFill>
          <a:blip r:embed="rId29" cstate="print"/>
          <a:stretch>
            <a:fillRect/>
          </a:stretch>
        </p:blipFill>
        <p:spPr>
          <a:xfrm>
            <a:off x="7197852" y="4774691"/>
            <a:ext cx="266700" cy="368806"/>
          </a:xfrm>
          <a:prstGeom prst="rect">
            <a:avLst/>
          </a:prstGeom>
        </p:spPr>
      </p:pic>
      <p:pic>
        <p:nvPicPr>
          <p:cNvPr id="45" name="bg object 45"/>
          <p:cNvPicPr/>
          <p:nvPr/>
        </p:nvPicPr>
        <p:blipFill>
          <a:blip r:embed="rId30" cstate="print"/>
          <a:stretch>
            <a:fillRect/>
          </a:stretch>
        </p:blipFill>
        <p:spPr>
          <a:xfrm>
            <a:off x="7382256" y="4556759"/>
            <a:ext cx="266700" cy="58673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image" Target="../media/image12.png"/><Relationship Id="rId26" Type="http://schemas.openxmlformats.org/officeDocument/2006/relationships/image" Target="../media/image20.png"/><Relationship Id="rId3" Type="http://schemas.openxmlformats.org/officeDocument/2006/relationships/slideLayout" Target="../slideLayouts/slideLayout3.xml"/><Relationship Id="rId21" Type="http://schemas.openxmlformats.org/officeDocument/2006/relationships/image" Target="../media/image15.png"/><Relationship Id="rId34" Type="http://schemas.openxmlformats.org/officeDocument/2006/relationships/image" Target="../media/image28.png"/><Relationship Id="rId7" Type="http://schemas.openxmlformats.org/officeDocument/2006/relationships/image" Target="../media/image1.jpg"/><Relationship Id="rId12" Type="http://schemas.openxmlformats.org/officeDocument/2006/relationships/image" Target="../media/image6.png"/><Relationship Id="rId17" Type="http://schemas.openxmlformats.org/officeDocument/2006/relationships/image" Target="../media/image11.png"/><Relationship Id="rId25" Type="http://schemas.openxmlformats.org/officeDocument/2006/relationships/image" Target="../media/image19.png"/><Relationship Id="rId33" Type="http://schemas.openxmlformats.org/officeDocument/2006/relationships/image" Target="../media/image27.png"/><Relationship Id="rId2" Type="http://schemas.openxmlformats.org/officeDocument/2006/relationships/slideLayout" Target="../slideLayouts/slideLayout2.xml"/><Relationship Id="rId16" Type="http://schemas.openxmlformats.org/officeDocument/2006/relationships/image" Target="../media/image10.png"/><Relationship Id="rId20" Type="http://schemas.openxmlformats.org/officeDocument/2006/relationships/image" Target="../media/image14.png"/><Relationship Id="rId29"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24" Type="http://schemas.openxmlformats.org/officeDocument/2006/relationships/image" Target="../media/image18.png"/><Relationship Id="rId32" Type="http://schemas.openxmlformats.org/officeDocument/2006/relationships/image" Target="../media/image26.png"/><Relationship Id="rId37" Type="http://schemas.openxmlformats.org/officeDocument/2006/relationships/image" Target="../media/image31.png"/><Relationship Id="rId5" Type="http://schemas.openxmlformats.org/officeDocument/2006/relationships/slideLayout" Target="../slideLayouts/slideLayout5.xml"/><Relationship Id="rId15" Type="http://schemas.openxmlformats.org/officeDocument/2006/relationships/image" Target="../media/image9.png"/><Relationship Id="rId23" Type="http://schemas.openxmlformats.org/officeDocument/2006/relationships/image" Target="../media/image17.png"/><Relationship Id="rId28" Type="http://schemas.openxmlformats.org/officeDocument/2006/relationships/image" Target="../media/image22.png"/><Relationship Id="rId36" Type="http://schemas.openxmlformats.org/officeDocument/2006/relationships/image" Target="../media/image30.png"/><Relationship Id="rId10" Type="http://schemas.openxmlformats.org/officeDocument/2006/relationships/image" Target="../media/image4.png"/><Relationship Id="rId19" Type="http://schemas.openxmlformats.org/officeDocument/2006/relationships/image" Target="../media/image13.png"/><Relationship Id="rId31" Type="http://schemas.openxmlformats.org/officeDocument/2006/relationships/image" Target="../media/image25.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 Id="rId22" Type="http://schemas.openxmlformats.org/officeDocument/2006/relationships/image" Target="../media/image16.png"/><Relationship Id="rId27" Type="http://schemas.openxmlformats.org/officeDocument/2006/relationships/image" Target="../media/image21.png"/><Relationship Id="rId30" Type="http://schemas.openxmlformats.org/officeDocument/2006/relationships/image" Target="../media/image24.png"/><Relationship Id="rId35" Type="http://schemas.openxmlformats.org/officeDocument/2006/relationships/image" Target="../media/image2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5143499"/>
          </a:xfrm>
          <a:prstGeom prst="rect">
            <a:avLst/>
          </a:prstGeom>
        </p:spPr>
      </p:pic>
      <p:pic>
        <p:nvPicPr>
          <p:cNvPr id="17" name="bg object 17"/>
          <p:cNvPicPr/>
          <p:nvPr/>
        </p:nvPicPr>
        <p:blipFill>
          <a:blip r:embed="rId8" cstate="print"/>
          <a:stretch>
            <a:fillRect/>
          </a:stretch>
        </p:blipFill>
        <p:spPr>
          <a:xfrm>
            <a:off x="8228076" y="417576"/>
            <a:ext cx="915923" cy="196595"/>
          </a:xfrm>
          <a:prstGeom prst="rect">
            <a:avLst/>
          </a:prstGeom>
        </p:spPr>
      </p:pic>
      <p:pic>
        <p:nvPicPr>
          <p:cNvPr id="18" name="bg object 18"/>
          <p:cNvPicPr/>
          <p:nvPr/>
        </p:nvPicPr>
        <p:blipFill>
          <a:blip r:embed="rId9" cstate="print"/>
          <a:stretch>
            <a:fillRect/>
          </a:stretch>
        </p:blipFill>
        <p:spPr>
          <a:xfrm>
            <a:off x="8068056" y="553212"/>
            <a:ext cx="1075943" cy="196595"/>
          </a:xfrm>
          <a:prstGeom prst="rect">
            <a:avLst/>
          </a:prstGeom>
        </p:spPr>
      </p:pic>
      <p:pic>
        <p:nvPicPr>
          <p:cNvPr id="19" name="bg object 19"/>
          <p:cNvPicPr/>
          <p:nvPr/>
        </p:nvPicPr>
        <p:blipFill>
          <a:blip r:embed="rId10" cstate="print"/>
          <a:stretch>
            <a:fillRect/>
          </a:stretch>
        </p:blipFill>
        <p:spPr>
          <a:xfrm>
            <a:off x="8324088" y="688848"/>
            <a:ext cx="819911" cy="195071"/>
          </a:xfrm>
          <a:prstGeom prst="rect">
            <a:avLst/>
          </a:prstGeom>
        </p:spPr>
      </p:pic>
      <p:pic>
        <p:nvPicPr>
          <p:cNvPr id="20" name="bg object 20"/>
          <p:cNvPicPr/>
          <p:nvPr/>
        </p:nvPicPr>
        <p:blipFill>
          <a:blip r:embed="rId11" cstate="print"/>
          <a:stretch>
            <a:fillRect/>
          </a:stretch>
        </p:blipFill>
        <p:spPr>
          <a:xfrm>
            <a:off x="8132064" y="822960"/>
            <a:ext cx="1011935" cy="196595"/>
          </a:xfrm>
          <a:prstGeom prst="rect">
            <a:avLst/>
          </a:prstGeom>
        </p:spPr>
      </p:pic>
      <p:pic>
        <p:nvPicPr>
          <p:cNvPr id="21" name="bg object 21"/>
          <p:cNvPicPr/>
          <p:nvPr/>
        </p:nvPicPr>
        <p:blipFill>
          <a:blip r:embed="rId12" cstate="print"/>
          <a:stretch>
            <a:fillRect/>
          </a:stretch>
        </p:blipFill>
        <p:spPr>
          <a:xfrm>
            <a:off x="8004047" y="958596"/>
            <a:ext cx="1139951" cy="196595"/>
          </a:xfrm>
          <a:prstGeom prst="rect">
            <a:avLst/>
          </a:prstGeom>
        </p:spPr>
      </p:pic>
      <p:pic>
        <p:nvPicPr>
          <p:cNvPr id="22" name="bg object 22"/>
          <p:cNvPicPr/>
          <p:nvPr/>
        </p:nvPicPr>
        <p:blipFill>
          <a:blip r:embed="rId13" cstate="print"/>
          <a:stretch>
            <a:fillRect/>
          </a:stretch>
        </p:blipFill>
        <p:spPr>
          <a:xfrm>
            <a:off x="8196071" y="1094232"/>
            <a:ext cx="947927" cy="196596"/>
          </a:xfrm>
          <a:prstGeom prst="rect">
            <a:avLst/>
          </a:prstGeom>
        </p:spPr>
      </p:pic>
      <p:pic>
        <p:nvPicPr>
          <p:cNvPr id="23" name="bg object 23"/>
          <p:cNvPicPr/>
          <p:nvPr/>
        </p:nvPicPr>
        <p:blipFill>
          <a:blip r:embed="rId14" cstate="print"/>
          <a:stretch>
            <a:fillRect/>
          </a:stretch>
        </p:blipFill>
        <p:spPr>
          <a:xfrm>
            <a:off x="8132064" y="1229867"/>
            <a:ext cx="1011935" cy="196595"/>
          </a:xfrm>
          <a:prstGeom prst="rect">
            <a:avLst/>
          </a:prstGeom>
        </p:spPr>
      </p:pic>
      <p:pic>
        <p:nvPicPr>
          <p:cNvPr id="24" name="bg object 24"/>
          <p:cNvPicPr/>
          <p:nvPr/>
        </p:nvPicPr>
        <p:blipFill>
          <a:blip r:embed="rId15" cstate="print"/>
          <a:stretch>
            <a:fillRect/>
          </a:stretch>
        </p:blipFill>
        <p:spPr>
          <a:xfrm>
            <a:off x="8260080" y="1441703"/>
            <a:ext cx="883919" cy="196595"/>
          </a:xfrm>
          <a:prstGeom prst="rect">
            <a:avLst/>
          </a:prstGeom>
        </p:spPr>
      </p:pic>
      <p:pic>
        <p:nvPicPr>
          <p:cNvPr id="25" name="bg object 25"/>
          <p:cNvPicPr/>
          <p:nvPr/>
        </p:nvPicPr>
        <p:blipFill>
          <a:blip r:embed="rId16" cstate="print"/>
          <a:stretch>
            <a:fillRect/>
          </a:stretch>
        </p:blipFill>
        <p:spPr>
          <a:xfrm>
            <a:off x="8100059" y="1636776"/>
            <a:ext cx="1043939" cy="196596"/>
          </a:xfrm>
          <a:prstGeom prst="rect">
            <a:avLst/>
          </a:prstGeom>
        </p:spPr>
      </p:pic>
      <p:pic>
        <p:nvPicPr>
          <p:cNvPr id="26" name="bg object 26"/>
          <p:cNvPicPr/>
          <p:nvPr/>
        </p:nvPicPr>
        <p:blipFill>
          <a:blip r:embed="rId17" cstate="print"/>
          <a:stretch>
            <a:fillRect/>
          </a:stretch>
        </p:blipFill>
        <p:spPr>
          <a:xfrm>
            <a:off x="8004047" y="1772411"/>
            <a:ext cx="1139951" cy="196596"/>
          </a:xfrm>
          <a:prstGeom prst="rect">
            <a:avLst/>
          </a:prstGeom>
        </p:spPr>
      </p:pic>
      <p:pic>
        <p:nvPicPr>
          <p:cNvPr id="27" name="bg object 27"/>
          <p:cNvPicPr/>
          <p:nvPr/>
        </p:nvPicPr>
        <p:blipFill>
          <a:blip r:embed="rId18" cstate="print"/>
          <a:stretch>
            <a:fillRect/>
          </a:stretch>
        </p:blipFill>
        <p:spPr>
          <a:xfrm>
            <a:off x="8036052" y="1906523"/>
            <a:ext cx="1107947" cy="196596"/>
          </a:xfrm>
          <a:prstGeom prst="rect">
            <a:avLst/>
          </a:prstGeom>
        </p:spPr>
      </p:pic>
      <p:pic>
        <p:nvPicPr>
          <p:cNvPr id="28" name="bg object 28"/>
          <p:cNvPicPr/>
          <p:nvPr/>
        </p:nvPicPr>
        <p:blipFill>
          <a:blip r:embed="rId19" cstate="print"/>
          <a:stretch>
            <a:fillRect/>
          </a:stretch>
        </p:blipFill>
        <p:spPr>
          <a:xfrm>
            <a:off x="8196071" y="2042160"/>
            <a:ext cx="947927" cy="196596"/>
          </a:xfrm>
          <a:prstGeom prst="rect">
            <a:avLst/>
          </a:prstGeom>
        </p:spPr>
      </p:pic>
      <p:pic>
        <p:nvPicPr>
          <p:cNvPr id="29" name="bg object 29"/>
          <p:cNvPicPr/>
          <p:nvPr/>
        </p:nvPicPr>
        <p:blipFill>
          <a:blip r:embed="rId20" cstate="print"/>
          <a:stretch>
            <a:fillRect/>
          </a:stretch>
        </p:blipFill>
        <p:spPr>
          <a:xfrm>
            <a:off x="8324088" y="2313432"/>
            <a:ext cx="819911" cy="196596"/>
          </a:xfrm>
          <a:prstGeom prst="rect">
            <a:avLst/>
          </a:prstGeom>
        </p:spPr>
      </p:pic>
      <p:pic>
        <p:nvPicPr>
          <p:cNvPr id="30" name="bg object 30"/>
          <p:cNvPicPr/>
          <p:nvPr/>
        </p:nvPicPr>
        <p:blipFill>
          <a:blip r:embed="rId21" cstate="print"/>
          <a:stretch>
            <a:fillRect/>
          </a:stretch>
        </p:blipFill>
        <p:spPr>
          <a:xfrm>
            <a:off x="8164068" y="2449067"/>
            <a:ext cx="979931" cy="196596"/>
          </a:xfrm>
          <a:prstGeom prst="rect">
            <a:avLst/>
          </a:prstGeom>
        </p:spPr>
      </p:pic>
      <p:pic>
        <p:nvPicPr>
          <p:cNvPr id="31" name="bg object 31"/>
          <p:cNvPicPr/>
          <p:nvPr/>
        </p:nvPicPr>
        <p:blipFill>
          <a:blip r:embed="rId22" cstate="print"/>
          <a:stretch>
            <a:fillRect/>
          </a:stretch>
        </p:blipFill>
        <p:spPr>
          <a:xfrm>
            <a:off x="8455152" y="2639567"/>
            <a:ext cx="688847" cy="195072"/>
          </a:xfrm>
          <a:prstGeom prst="rect">
            <a:avLst/>
          </a:prstGeom>
        </p:spPr>
      </p:pic>
      <p:pic>
        <p:nvPicPr>
          <p:cNvPr id="32" name="bg object 32"/>
          <p:cNvPicPr/>
          <p:nvPr/>
        </p:nvPicPr>
        <p:blipFill>
          <a:blip r:embed="rId23" cstate="print"/>
          <a:stretch>
            <a:fillRect/>
          </a:stretch>
        </p:blipFill>
        <p:spPr>
          <a:xfrm>
            <a:off x="8296656" y="2773679"/>
            <a:ext cx="847343" cy="196596"/>
          </a:xfrm>
          <a:prstGeom prst="rect">
            <a:avLst/>
          </a:prstGeom>
        </p:spPr>
      </p:pic>
      <p:pic>
        <p:nvPicPr>
          <p:cNvPr id="33" name="bg object 33"/>
          <p:cNvPicPr/>
          <p:nvPr/>
        </p:nvPicPr>
        <p:blipFill>
          <a:blip r:embed="rId24" cstate="print"/>
          <a:stretch>
            <a:fillRect/>
          </a:stretch>
        </p:blipFill>
        <p:spPr>
          <a:xfrm>
            <a:off x="8551164" y="2909316"/>
            <a:ext cx="592835" cy="196596"/>
          </a:xfrm>
          <a:prstGeom prst="rect">
            <a:avLst/>
          </a:prstGeom>
        </p:spPr>
      </p:pic>
      <p:pic>
        <p:nvPicPr>
          <p:cNvPr id="34" name="bg object 34"/>
          <p:cNvPicPr/>
          <p:nvPr/>
        </p:nvPicPr>
        <p:blipFill>
          <a:blip r:embed="rId25" cstate="print"/>
          <a:stretch>
            <a:fillRect/>
          </a:stretch>
        </p:blipFill>
        <p:spPr>
          <a:xfrm>
            <a:off x="8359140" y="3044951"/>
            <a:ext cx="784860" cy="196596"/>
          </a:xfrm>
          <a:prstGeom prst="rect">
            <a:avLst/>
          </a:prstGeom>
        </p:spPr>
      </p:pic>
      <p:pic>
        <p:nvPicPr>
          <p:cNvPr id="35" name="bg object 35"/>
          <p:cNvPicPr/>
          <p:nvPr/>
        </p:nvPicPr>
        <p:blipFill>
          <a:blip r:embed="rId26" cstate="print"/>
          <a:stretch>
            <a:fillRect/>
          </a:stretch>
        </p:blipFill>
        <p:spPr>
          <a:xfrm>
            <a:off x="8423147" y="3392423"/>
            <a:ext cx="720851" cy="196596"/>
          </a:xfrm>
          <a:prstGeom prst="rect">
            <a:avLst/>
          </a:prstGeom>
        </p:spPr>
      </p:pic>
      <p:pic>
        <p:nvPicPr>
          <p:cNvPr id="36" name="bg object 36"/>
          <p:cNvPicPr/>
          <p:nvPr/>
        </p:nvPicPr>
        <p:blipFill>
          <a:blip r:embed="rId27" cstate="print"/>
          <a:stretch>
            <a:fillRect/>
          </a:stretch>
        </p:blipFill>
        <p:spPr>
          <a:xfrm>
            <a:off x="8359140" y="3528059"/>
            <a:ext cx="784860" cy="195072"/>
          </a:xfrm>
          <a:prstGeom prst="rect">
            <a:avLst/>
          </a:prstGeom>
        </p:spPr>
      </p:pic>
      <p:pic>
        <p:nvPicPr>
          <p:cNvPr id="37" name="bg object 37"/>
          <p:cNvPicPr/>
          <p:nvPr/>
        </p:nvPicPr>
        <p:blipFill>
          <a:blip r:embed="rId28" cstate="print"/>
          <a:stretch>
            <a:fillRect/>
          </a:stretch>
        </p:blipFill>
        <p:spPr>
          <a:xfrm>
            <a:off x="8487156" y="3662171"/>
            <a:ext cx="656843" cy="196596"/>
          </a:xfrm>
          <a:prstGeom prst="rect">
            <a:avLst/>
          </a:prstGeom>
        </p:spPr>
      </p:pic>
      <p:pic>
        <p:nvPicPr>
          <p:cNvPr id="38" name="bg object 38"/>
          <p:cNvPicPr/>
          <p:nvPr/>
        </p:nvPicPr>
        <p:blipFill>
          <a:blip r:embed="rId29" cstate="print"/>
          <a:stretch>
            <a:fillRect/>
          </a:stretch>
        </p:blipFill>
        <p:spPr>
          <a:xfrm>
            <a:off x="8455152" y="3799332"/>
            <a:ext cx="688847" cy="196596"/>
          </a:xfrm>
          <a:prstGeom prst="rect">
            <a:avLst/>
          </a:prstGeom>
        </p:spPr>
      </p:pic>
      <p:pic>
        <p:nvPicPr>
          <p:cNvPr id="39" name="bg object 39"/>
          <p:cNvPicPr/>
          <p:nvPr/>
        </p:nvPicPr>
        <p:blipFill>
          <a:blip r:embed="rId30" cstate="print"/>
          <a:stretch>
            <a:fillRect/>
          </a:stretch>
        </p:blipFill>
        <p:spPr>
          <a:xfrm>
            <a:off x="8328659" y="3934967"/>
            <a:ext cx="815339" cy="195072"/>
          </a:xfrm>
          <a:prstGeom prst="rect">
            <a:avLst/>
          </a:prstGeom>
        </p:spPr>
      </p:pic>
      <p:pic>
        <p:nvPicPr>
          <p:cNvPr id="40" name="bg object 40"/>
          <p:cNvPicPr/>
          <p:nvPr/>
        </p:nvPicPr>
        <p:blipFill>
          <a:blip r:embed="rId31" cstate="print"/>
          <a:stretch>
            <a:fillRect/>
          </a:stretch>
        </p:blipFill>
        <p:spPr>
          <a:xfrm>
            <a:off x="8232647" y="4069079"/>
            <a:ext cx="911351" cy="196596"/>
          </a:xfrm>
          <a:prstGeom prst="rect">
            <a:avLst/>
          </a:prstGeom>
        </p:spPr>
      </p:pic>
      <p:pic>
        <p:nvPicPr>
          <p:cNvPr id="41" name="bg object 41"/>
          <p:cNvPicPr/>
          <p:nvPr/>
        </p:nvPicPr>
        <p:blipFill>
          <a:blip r:embed="rId32" cstate="print"/>
          <a:stretch>
            <a:fillRect/>
          </a:stretch>
        </p:blipFill>
        <p:spPr>
          <a:xfrm>
            <a:off x="8264652" y="4204715"/>
            <a:ext cx="879347" cy="196596"/>
          </a:xfrm>
          <a:prstGeom prst="rect">
            <a:avLst/>
          </a:prstGeom>
        </p:spPr>
      </p:pic>
      <p:pic>
        <p:nvPicPr>
          <p:cNvPr id="42" name="bg object 42"/>
          <p:cNvPicPr/>
          <p:nvPr/>
        </p:nvPicPr>
        <p:blipFill>
          <a:blip r:embed="rId33" cstate="print"/>
          <a:stretch>
            <a:fillRect/>
          </a:stretch>
        </p:blipFill>
        <p:spPr>
          <a:xfrm>
            <a:off x="8423147" y="4340352"/>
            <a:ext cx="720851" cy="196596"/>
          </a:xfrm>
          <a:prstGeom prst="rect">
            <a:avLst/>
          </a:prstGeom>
        </p:spPr>
      </p:pic>
      <p:pic>
        <p:nvPicPr>
          <p:cNvPr id="43" name="bg object 43"/>
          <p:cNvPicPr/>
          <p:nvPr/>
        </p:nvPicPr>
        <p:blipFill>
          <a:blip r:embed="rId34" cstate="print"/>
          <a:stretch>
            <a:fillRect/>
          </a:stretch>
        </p:blipFill>
        <p:spPr>
          <a:xfrm>
            <a:off x="8232647" y="4475988"/>
            <a:ext cx="911351" cy="196596"/>
          </a:xfrm>
          <a:prstGeom prst="rect">
            <a:avLst/>
          </a:prstGeom>
        </p:spPr>
      </p:pic>
      <p:pic>
        <p:nvPicPr>
          <p:cNvPr id="44" name="bg object 44"/>
          <p:cNvPicPr/>
          <p:nvPr/>
        </p:nvPicPr>
        <p:blipFill>
          <a:blip r:embed="rId35" cstate="print"/>
          <a:stretch>
            <a:fillRect/>
          </a:stretch>
        </p:blipFill>
        <p:spPr>
          <a:xfrm>
            <a:off x="8551164" y="4611623"/>
            <a:ext cx="592835" cy="196596"/>
          </a:xfrm>
          <a:prstGeom prst="rect">
            <a:avLst/>
          </a:prstGeom>
        </p:spPr>
      </p:pic>
      <p:pic>
        <p:nvPicPr>
          <p:cNvPr id="45" name="bg object 45"/>
          <p:cNvPicPr/>
          <p:nvPr/>
        </p:nvPicPr>
        <p:blipFill>
          <a:blip r:embed="rId36" cstate="print"/>
          <a:stretch>
            <a:fillRect/>
          </a:stretch>
        </p:blipFill>
        <p:spPr>
          <a:xfrm>
            <a:off x="8391144" y="4747259"/>
            <a:ext cx="752855" cy="195072"/>
          </a:xfrm>
          <a:prstGeom prst="rect">
            <a:avLst/>
          </a:prstGeom>
        </p:spPr>
      </p:pic>
      <p:pic>
        <p:nvPicPr>
          <p:cNvPr id="46" name="bg object 46"/>
          <p:cNvPicPr/>
          <p:nvPr/>
        </p:nvPicPr>
        <p:blipFill>
          <a:blip r:embed="rId37" cstate="print"/>
          <a:stretch>
            <a:fillRect/>
          </a:stretch>
        </p:blipFill>
        <p:spPr>
          <a:xfrm>
            <a:off x="571080" y="1017397"/>
            <a:ext cx="2442756" cy="65024"/>
          </a:xfrm>
          <a:prstGeom prst="rect">
            <a:avLst/>
          </a:prstGeom>
        </p:spPr>
      </p:pic>
      <p:sp>
        <p:nvSpPr>
          <p:cNvPr id="2" name="Holder 2"/>
          <p:cNvSpPr>
            <a:spLocks noGrp="1"/>
          </p:cNvSpPr>
          <p:nvPr>
            <p:ph type="title"/>
          </p:nvPr>
        </p:nvSpPr>
        <p:spPr>
          <a:xfrm>
            <a:off x="1265300" y="1160525"/>
            <a:ext cx="6613398" cy="1220470"/>
          </a:xfrm>
          <a:prstGeom prst="rect">
            <a:avLst/>
          </a:prstGeom>
        </p:spPr>
        <p:txBody>
          <a:bodyPr wrap="square" lIns="0" tIns="0" rIns="0" bIns="0">
            <a:spAutoFit/>
          </a:bodyPr>
          <a:lstStyle>
            <a:lvl1pPr>
              <a:defRPr sz="2800" b="1" i="0">
                <a:solidFill>
                  <a:srgbClr val="20355A"/>
                </a:solidFill>
                <a:latin typeface="Arial"/>
                <a:cs typeface="Arial"/>
              </a:defRPr>
            </a:lvl1pPr>
          </a:lstStyle>
          <a:p>
            <a:endParaRPr/>
          </a:p>
        </p:txBody>
      </p:sp>
      <p:sp>
        <p:nvSpPr>
          <p:cNvPr id="3" name="Holder 3"/>
          <p:cNvSpPr>
            <a:spLocks noGrp="1"/>
          </p:cNvSpPr>
          <p:nvPr>
            <p:ph type="body" idx="1"/>
          </p:nvPr>
        </p:nvSpPr>
        <p:spPr>
          <a:xfrm>
            <a:off x="1265300" y="1160525"/>
            <a:ext cx="6613398" cy="1220470"/>
          </a:xfrm>
          <a:prstGeom prst="rect">
            <a:avLst/>
          </a:prstGeom>
        </p:spPr>
        <p:txBody>
          <a:bodyPr wrap="square" lIns="0" tIns="0" rIns="0" bIns="0">
            <a:spAutoFit/>
          </a:bodyPr>
          <a:lstStyle>
            <a:lvl1pPr>
              <a:defRPr sz="2800" b="1" i="0">
                <a:solidFill>
                  <a:srgbClr val="20355A"/>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11/18/2022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1.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 Type="http://schemas.openxmlformats.org/officeDocument/2006/relationships/image" Target="../media/image1.jpg"/><Relationship Id="rId16" Type="http://schemas.openxmlformats.org/officeDocument/2006/relationships/image" Target="../media/image89.png"/><Relationship Id="rId1" Type="http://schemas.openxmlformats.org/officeDocument/2006/relationships/slideLayout" Target="../slideLayouts/slideLayout4.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5.xml"/><Relationship Id="rId5" Type="http://schemas.openxmlformats.org/officeDocument/2006/relationships/image" Target="../media/image95.jpg"/><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stretch>
              <a:fillRect/>
            </a:stretch>
          </p:blipFill>
          <p:spPr>
            <a:xfrm>
              <a:off x="0" y="0"/>
              <a:ext cx="9144000" cy="5143499"/>
            </a:xfrm>
            <a:prstGeom prst="rect">
              <a:avLst/>
            </a:prstGeom>
          </p:spPr>
        </p:pic>
        <p:pic>
          <p:nvPicPr>
            <p:cNvPr id="4" name="object 4"/>
            <p:cNvPicPr/>
            <p:nvPr/>
          </p:nvPicPr>
          <p:blipFill>
            <a:blip r:embed="rId3" cstate="print"/>
            <a:stretch>
              <a:fillRect/>
            </a:stretch>
          </p:blipFill>
          <p:spPr>
            <a:xfrm>
              <a:off x="2906902" y="4061078"/>
              <a:ext cx="1697990" cy="1082420"/>
            </a:xfrm>
            <a:prstGeom prst="rect">
              <a:avLst/>
            </a:prstGeom>
          </p:spPr>
        </p:pic>
        <p:sp>
          <p:nvSpPr>
            <p:cNvPr id="5" name="object 5"/>
            <p:cNvSpPr/>
            <p:nvPr/>
          </p:nvSpPr>
          <p:spPr>
            <a:xfrm>
              <a:off x="1931982" y="3808265"/>
              <a:ext cx="662305" cy="1335405"/>
            </a:xfrm>
            <a:custGeom>
              <a:avLst/>
              <a:gdLst/>
              <a:ahLst/>
              <a:cxnLst/>
              <a:rect l="l" t="t" r="r" b="b"/>
              <a:pathLst>
                <a:path w="662305" h="1335404">
                  <a:moveTo>
                    <a:pt x="659013" y="0"/>
                  </a:moveTo>
                  <a:lnTo>
                    <a:pt x="248480" y="652406"/>
                  </a:lnTo>
                  <a:lnTo>
                    <a:pt x="0" y="1335232"/>
                  </a:lnTo>
                  <a:lnTo>
                    <a:pt x="337995" y="1335232"/>
                  </a:lnTo>
                  <a:lnTo>
                    <a:pt x="544390" y="768293"/>
                  </a:lnTo>
                  <a:lnTo>
                    <a:pt x="653537" y="63302"/>
                  </a:lnTo>
                  <a:lnTo>
                    <a:pt x="660849" y="15831"/>
                  </a:lnTo>
                  <a:lnTo>
                    <a:pt x="661992" y="2496"/>
                  </a:lnTo>
                  <a:lnTo>
                    <a:pt x="659013" y="0"/>
                  </a:lnTo>
                  <a:close/>
                </a:path>
              </a:pathLst>
            </a:custGeom>
            <a:solidFill>
              <a:srgbClr val="FFCC00"/>
            </a:solidFill>
          </p:spPr>
          <p:txBody>
            <a:bodyPr wrap="square" lIns="0" tIns="0" rIns="0" bIns="0" rtlCol="0"/>
            <a:lstStyle/>
            <a:p>
              <a:endParaRPr/>
            </a:p>
          </p:txBody>
        </p:sp>
        <p:pic>
          <p:nvPicPr>
            <p:cNvPr id="6" name="object 6"/>
            <p:cNvPicPr/>
            <p:nvPr/>
          </p:nvPicPr>
          <p:blipFill>
            <a:blip r:embed="rId4" cstate="print"/>
            <a:stretch>
              <a:fillRect/>
            </a:stretch>
          </p:blipFill>
          <p:spPr>
            <a:xfrm>
              <a:off x="0" y="3741928"/>
              <a:ext cx="2875875" cy="1401571"/>
            </a:xfrm>
            <a:prstGeom prst="rect">
              <a:avLst/>
            </a:prstGeom>
          </p:spPr>
        </p:pic>
        <p:sp>
          <p:nvSpPr>
            <p:cNvPr id="7" name="object 7"/>
            <p:cNvSpPr/>
            <p:nvPr/>
          </p:nvSpPr>
          <p:spPr>
            <a:xfrm>
              <a:off x="1228276" y="4153366"/>
              <a:ext cx="762000" cy="990600"/>
            </a:xfrm>
            <a:custGeom>
              <a:avLst/>
              <a:gdLst/>
              <a:ahLst/>
              <a:cxnLst/>
              <a:rect l="l" t="t" r="r" b="b"/>
              <a:pathLst>
                <a:path w="762000" h="990600">
                  <a:moveTo>
                    <a:pt x="759198" y="0"/>
                  </a:moveTo>
                  <a:lnTo>
                    <a:pt x="241748" y="571300"/>
                  </a:lnTo>
                  <a:lnTo>
                    <a:pt x="0" y="990132"/>
                  </a:lnTo>
                  <a:lnTo>
                    <a:pt x="366766" y="990132"/>
                  </a:lnTo>
                  <a:lnTo>
                    <a:pt x="513020" y="736794"/>
                  </a:lnTo>
                  <a:lnTo>
                    <a:pt x="742877" y="61435"/>
                  </a:lnTo>
                  <a:lnTo>
                    <a:pt x="752730" y="32371"/>
                  </a:lnTo>
                  <a:lnTo>
                    <a:pt x="758257" y="15980"/>
                  </a:lnTo>
                  <a:lnTo>
                    <a:pt x="759781" y="11725"/>
                  </a:lnTo>
                  <a:lnTo>
                    <a:pt x="760924" y="7382"/>
                  </a:lnTo>
                  <a:lnTo>
                    <a:pt x="761686" y="2962"/>
                  </a:lnTo>
                  <a:lnTo>
                    <a:pt x="759198" y="0"/>
                  </a:lnTo>
                  <a:close/>
                </a:path>
              </a:pathLst>
            </a:custGeom>
            <a:solidFill>
              <a:srgbClr val="58BA00"/>
            </a:solidFill>
          </p:spPr>
          <p:txBody>
            <a:bodyPr wrap="square" lIns="0" tIns="0" rIns="0" bIns="0" rtlCol="0"/>
            <a:lstStyle/>
            <a:p>
              <a:endParaRPr/>
            </a:p>
          </p:txBody>
        </p:sp>
        <p:pic>
          <p:nvPicPr>
            <p:cNvPr id="8" name="object 8"/>
            <p:cNvPicPr/>
            <p:nvPr/>
          </p:nvPicPr>
          <p:blipFill>
            <a:blip r:embed="rId5" cstate="print"/>
            <a:stretch>
              <a:fillRect/>
            </a:stretch>
          </p:blipFill>
          <p:spPr>
            <a:xfrm>
              <a:off x="0" y="4060952"/>
              <a:ext cx="2251709" cy="1082546"/>
            </a:xfrm>
            <a:prstGeom prst="rect">
              <a:avLst/>
            </a:prstGeom>
          </p:spPr>
        </p:pic>
        <p:sp>
          <p:nvSpPr>
            <p:cNvPr id="9" name="object 9"/>
            <p:cNvSpPr/>
            <p:nvPr/>
          </p:nvSpPr>
          <p:spPr>
            <a:xfrm>
              <a:off x="0" y="3454796"/>
              <a:ext cx="1419225" cy="1689100"/>
            </a:xfrm>
            <a:custGeom>
              <a:avLst/>
              <a:gdLst/>
              <a:ahLst/>
              <a:cxnLst/>
              <a:rect l="l" t="t" r="r" b="b"/>
              <a:pathLst>
                <a:path w="1419225" h="1689100">
                  <a:moveTo>
                    <a:pt x="1410525" y="0"/>
                  </a:moveTo>
                  <a:lnTo>
                    <a:pt x="808354" y="473871"/>
                  </a:lnTo>
                  <a:lnTo>
                    <a:pt x="0" y="1437440"/>
                  </a:lnTo>
                  <a:lnTo>
                    <a:pt x="0" y="1688701"/>
                  </a:lnTo>
                  <a:lnTo>
                    <a:pt x="203694" y="1688701"/>
                  </a:lnTo>
                  <a:lnTo>
                    <a:pt x="1046772" y="683955"/>
                  </a:lnTo>
                  <a:lnTo>
                    <a:pt x="1415668" y="12811"/>
                  </a:lnTo>
                  <a:lnTo>
                    <a:pt x="1417573" y="8747"/>
                  </a:lnTo>
                  <a:lnTo>
                    <a:pt x="1419097" y="4556"/>
                  </a:lnTo>
                  <a:lnTo>
                    <a:pt x="1417181" y="1152"/>
                  </a:lnTo>
                  <a:lnTo>
                    <a:pt x="1410525" y="0"/>
                  </a:lnTo>
                  <a:close/>
                </a:path>
              </a:pathLst>
            </a:custGeom>
            <a:solidFill>
              <a:srgbClr val="00B9BD"/>
            </a:solidFill>
          </p:spPr>
          <p:txBody>
            <a:bodyPr wrap="square" lIns="0" tIns="0" rIns="0" bIns="0" rtlCol="0"/>
            <a:lstStyle/>
            <a:p>
              <a:endParaRPr/>
            </a:p>
          </p:txBody>
        </p:sp>
        <p:pic>
          <p:nvPicPr>
            <p:cNvPr id="10" name="object 10"/>
            <p:cNvPicPr/>
            <p:nvPr/>
          </p:nvPicPr>
          <p:blipFill>
            <a:blip r:embed="rId6" cstate="print"/>
            <a:stretch>
              <a:fillRect/>
            </a:stretch>
          </p:blipFill>
          <p:spPr>
            <a:xfrm>
              <a:off x="0" y="3340354"/>
              <a:ext cx="1652739" cy="1803144"/>
            </a:xfrm>
            <a:prstGeom prst="rect">
              <a:avLst/>
            </a:prstGeom>
          </p:spPr>
        </p:pic>
        <p:sp>
          <p:nvSpPr>
            <p:cNvPr id="11" name="object 11"/>
            <p:cNvSpPr/>
            <p:nvPr/>
          </p:nvSpPr>
          <p:spPr>
            <a:xfrm>
              <a:off x="0" y="2141688"/>
              <a:ext cx="1207135" cy="1217295"/>
            </a:xfrm>
            <a:custGeom>
              <a:avLst/>
              <a:gdLst/>
              <a:ahLst/>
              <a:cxnLst/>
              <a:rect l="l" t="t" r="r" b="b"/>
              <a:pathLst>
                <a:path w="1207135" h="1217295">
                  <a:moveTo>
                    <a:pt x="1191164" y="0"/>
                  </a:moveTo>
                  <a:lnTo>
                    <a:pt x="1185214" y="1055"/>
                  </a:lnTo>
                  <a:lnTo>
                    <a:pt x="523760" y="362878"/>
                  </a:lnTo>
                  <a:lnTo>
                    <a:pt x="0" y="802458"/>
                  </a:lnTo>
                  <a:lnTo>
                    <a:pt x="0" y="1217062"/>
                  </a:lnTo>
                  <a:lnTo>
                    <a:pt x="722083" y="611163"/>
                  </a:lnTo>
                  <a:lnTo>
                    <a:pt x="1201953" y="14136"/>
                  </a:lnTo>
                  <a:lnTo>
                    <a:pt x="1204518" y="10453"/>
                  </a:lnTo>
                  <a:lnTo>
                    <a:pt x="1206779" y="6643"/>
                  </a:lnTo>
                  <a:lnTo>
                    <a:pt x="1205451" y="2984"/>
                  </a:lnTo>
                  <a:lnTo>
                    <a:pt x="1199078" y="706"/>
                  </a:lnTo>
                  <a:lnTo>
                    <a:pt x="1191164" y="0"/>
                  </a:lnTo>
                  <a:close/>
                </a:path>
              </a:pathLst>
            </a:custGeom>
            <a:solidFill>
              <a:srgbClr val="399FFF"/>
            </a:solidFill>
          </p:spPr>
          <p:txBody>
            <a:bodyPr wrap="square" lIns="0" tIns="0" rIns="0" bIns="0" rtlCol="0"/>
            <a:lstStyle/>
            <a:p>
              <a:endParaRPr/>
            </a:p>
          </p:txBody>
        </p:sp>
        <p:pic>
          <p:nvPicPr>
            <p:cNvPr id="12" name="object 12"/>
            <p:cNvPicPr/>
            <p:nvPr/>
          </p:nvPicPr>
          <p:blipFill>
            <a:blip r:embed="rId7" cstate="print"/>
            <a:stretch>
              <a:fillRect/>
            </a:stretch>
          </p:blipFill>
          <p:spPr>
            <a:xfrm>
              <a:off x="0" y="2009393"/>
              <a:ext cx="1405115" cy="3134105"/>
            </a:xfrm>
            <a:prstGeom prst="rect">
              <a:avLst/>
            </a:prstGeom>
          </p:spPr>
        </p:pic>
        <p:sp>
          <p:nvSpPr>
            <p:cNvPr id="13" name="object 13"/>
            <p:cNvSpPr/>
            <p:nvPr/>
          </p:nvSpPr>
          <p:spPr>
            <a:xfrm>
              <a:off x="0" y="1802747"/>
              <a:ext cx="1022985" cy="774700"/>
            </a:xfrm>
            <a:custGeom>
              <a:avLst/>
              <a:gdLst/>
              <a:ahLst/>
              <a:cxnLst/>
              <a:rect l="l" t="t" r="r" b="b"/>
              <a:pathLst>
                <a:path w="1022985" h="774700">
                  <a:moveTo>
                    <a:pt x="1008583" y="0"/>
                  </a:moveTo>
                  <a:lnTo>
                    <a:pt x="1002538" y="17"/>
                  </a:lnTo>
                  <a:lnTo>
                    <a:pt x="288340" y="241317"/>
                  </a:lnTo>
                  <a:lnTo>
                    <a:pt x="0" y="407829"/>
                  </a:lnTo>
                  <a:lnTo>
                    <a:pt x="0" y="774645"/>
                  </a:lnTo>
                  <a:lnTo>
                    <a:pt x="440512" y="520336"/>
                  </a:lnTo>
                  <a:lnTo>
                    <a:pt x="1013333" y="18813"/>
                  </a:lnTo>
                  <a:lnTo>
                    <a:pt x="1016749" y="15892"/>
                  </a:lnTo>
                  <a:lnTo>
                    <a:pt x="1019911" y="12590"/>
                  </a:lnTo>
                  <a:lnTo>
                    <a:pt x="1022807" y="9161"/>
                  </a:lnTo>
                  <a:lnTo>
                    <a:pt x="1022133" y="5393"/>
                  </a:lnTo>
                  <a:lnTo>
                    <a:pt x="1016254" y="2065"/>
                  </a:lnTo>
                  <a:lnTo>
                    <a:pt x="1008583" y="0"/>
                  </a:lnTo>
                  <a:close/>
                </a:path>
              </a:pathLst>
            </a:custGeom>
            <a:solidFill>
              <a:srgbClr val="3923BA"/>
            </a:solidFill>
          </p:spPr>
          <p:txBody>
            <a:bodyPr wrap="square" lIns="0" tIns="0" rIns="0" bIns="0" rtlCol="0"/>
            <a:lstStyle/>
            <a:p>
              <a:endParaRPr/>
            </a:p>
          </p:txBody>
        </p:sp>
        <p:pic>
          <p:nvPicPr>
            <p:cNvPr id="14" name="object 14"/>
            <p:cNvPicPr/>
            <p:nvPr/>
          </p:nvPicPr>
          <p:blipFill>
            <a:blip r:embed="rId8" cstate="print"/>
            <a:stretch>
              <a:fillRect/>
            </a:stretch>
          </p:blipFill>
          <p:spPr>
            <a:xfrm>
              <a:off x="0" y="1657300"/>
              <a:ext cx="1180033" cy="3486198"/>
            </a:xfrm>
            <a:prstGeom prst="rect">
              <a:avLst/>
            </a:prstGeom>
          </p:spPr>
        </p:pic>
        <p:pic>
          <p:nvPicPr>
            <p:cNvPr id="15" name="object 15"/>
            <p:cNvPicPr/>
            <p:nvPr/>
          </p:nvPicPr>
          <p:blipFill>
            <a:blip r:embed="rId9" cstate="print"/>
            <a:stretch>
              <a:fillRect/>
            </a:stretch>
          </p:blipFill>
          <p:spPr>
            <a:xfrm>
              <a:off x="0" y="1021080"/>
              <a:ext cx="1539240" cy="469391"/>
            </a:xfrm>
            <a:prstGeom prst="rect">
              <a:avLst/>
            </a:prstGeom>
          </p:spPr>
        </p:pic>
        <p:pic>
          <p:nvPicPr>
            <p:cNvPr id="16" name="object 16"/>
            <p:cNvPicPr/>
            <p:nvPr/>
          </p:nvPicPr>
          <p:blipFill>
            <a:blip r:embed="rId10" cstate="print"/>
            <a:stretch>
              <a:fillRect/>
            </a:stretch>
          </p:blipFill>
          <p:spPr>
            <a:xfrm>
              <a:off x="0" y="127317"/>
              <a:ext cx="1997197" cy="1697990"/>
            </a:xfrm>
            <a:prstGeom prst="rect">
              <a:avLst/>
            </a:prstGeom>
          </p:spPr>
        </p:pic>
        <p:pic>
          <p:nvPicPr>
            <p:cNvPr id="17" name="object 17"/>
            <p:cNvPicPr/>
            <p:nvPr/>
          </p:nvPicPr>
          <p:blipFill>
            <a:blip r:embed="rId11" cstate="print"/>
            <a:stretch>
              <a:fillRect/>
            </a:stretch>
          </p:blipFill>
          <p:spPr>
            <a:xfrm>
              <a:off x="6065405" y="0"/>
              <a:ext cx="923658" cy="907033"/>
            </a:xfrm>
            <a:prstGeom prst="rect">
              <a:avLst/>
            </a:prstGeom>
          </p:spPr>
        </p:pic>
        <p:pic>
          <p:nvPicPr>
            <p:cNvPr id="18" name="object 18"/>
            <p:cNvPicPr/>
            <p:nvPr/>
          </p:nvPicPr>
          <p:blipFill>
            <a:blip r:embed="rId12" cstate="print"/>
            <a:stretch>
              <a:fillRect/>
            </a:stretch>
          </p:blipFill>
          <p:spPr>
            <a:xfrm>
              <a:off x="6488036" y="0"/>
              <a:ext cx="2196985" cy="1518412"/>
            </a:xfrm>
            <a:prstGeom prst="rect">
              <a:avLst/>
            </a:prstGeom>
          </p:spPr>
        </p:pic>
        <p:sp>
          <p:nvSpPr>
            <p:cNvPr id="19" name="object 19"/>
            <p:cNvSpPr/>
            <p:nvPr/>
          </p:nvSpPr>
          <p:spPr>
            <a:xfrm>
              <a:off x="7738491" y="0"/>
              <a:ext cx="1087755" cy="1246505"/>
            </a:xfrm>
            <a:custGeom>
              <a:avLst/>
              <a:gdLst/>
              <a:ahLst/>
              <a:cxnLst/>
              <a:rect l="l" t="t" r="r" b="b"/>
              <a:pathLst>
                <a:path w="1087754" h="1246505">
                  <a:moveTo>
                    <a:pt x="1087737" y="0"/>
                  </a:moveTo>
                  <a:lnTo>
                    <a:pt x="697928" y="0"/>
                  </a:lnTo>
                  <a:lnTo>
                    <a:pt x="316991" y="535432"/>
                  </a:lnTo>
                  <a:lnTo>
                    <a:pt x="4699" y="1229740"/>
                  </a:lnTo>
                  <a:lnTo>
                    <a:pt x="2793" y="1233932"/>
                  </a:lnTo>
                  <a:lnTo>
                    <a:pt x="1269" y="1238123"/>
                  </a:lnTo>
                  <a:lnTo>
                    <a:pt x="0" y="1242440"/>
                  </a:lnTo>
                  <a:lnTo>
                    <a:pt x="2186" y="1245600"/>
                  </a:lnTo>
                  <a:lnTo>
                    <a:pt x="8921" y="1246187"/>
                  </a:lnTo>
                  <a:lnTo>
                    <a:pt x="16752" y="1244869"/>
                  </a:lnTo>
                  <a:lnTo>
                    <a:pt x="22225" y="1242314"/>
                  </a:lnTo>
                  <a:lnTo>
                    <a:pt x="571500" y="725804"/>
                  </a:lnTo>
                  <a:lnTo>
                    <a:pt x="1087737" y="0"/>
                  </a:lnTo>
                  <a:close/>
                </a:path>
              </a:pathLst>
            </a:custGeom>
            <a:solidFill>
              <a:srgbClr val="58BA00"/>
            </a:solidFill>
          </p:spPr>
          <p:txBody>
            <a:bodyPr wrap="square" lIns="0" tIns="0" rIns="0" bIns="0" rtlCol="0"/>
            <a:lstStyle/>
            <a:p>
              <a:endParaRPr/>
            </a:p>
          </p:txBody>
        </p:sp>
        <p:pic>
          <p:nvPicPr>
            <p:cNvPr id="20" name="object 20"/>
            <p:cNvPicPr/>
            <p:nvPr/>
          </p:nvPicPr>
          <p:blipFill>
            <a:blip r:embed="rId13" cstate="print"/>
            <a:stretch>
              <a:fillRect/>
            </a:stretch>
          </p:blipFill>
          <p:spPr>
            <a:xfrm>
              <a:off x="7491082" y="0"/>
              <a:ext cx="1652917" cy="1351025"/>
            </a:xfrm>
            <a:prstGeom prst="rect">
              <a:avLst/>
            </a:prstGeom>
          </p:spPr>
        </p:pic>
        <p:sp>
          <p:nvSpPr>
            <p:cNvPr id="21" name="object 21"/>
            <p:cNvSpPr/>
            <p:nvPr/>
          </p:nvSpPr>
          <p:spPr>
            <a:xfrm>
              <a:off x="8166861" y="1314188"/>
              <a:ext cx="977265" cy="1064260"/>
            </a:xfrm>
            <a:custGeom>
              <a:avLst/>
              <a:gdLst/>
              <a:ahLst/>
              <a:cxnLst/>
              <a:rect l="l" t="t" r="r" b="b"/>
              <a:pathLst>
                <a:path w="977265" h="1064260">
                  <a:moveTo>
                    <a:pt x="977138" y="0"/>
                  </a:moveTo>
                  <a:lnTo>
                    <a:pt x="471678" y="442857"/>
                  </a:lnTo>
                  <a:lnTo>
                    <a:pt x="7493" y="1046361"/>
                  </a:lnTo>
                  <a:lnTo>
                    <a:pt x="4699" y="1049917"/>
                  </a:lnTo>
                  <a:lnTo>
                    <a:pt x="2159" y="1053600"/>
                  </a:lnTo>
                  <a:lnTo>
                    <a:pt x="0" y="1057537"/>
                  </a:lnTo>
                  <a:lnTo>
                    <a:pt x="1410" y="1061134"/>
                  </a:lnTo>
                  <a:lnTo>
                    <a:pt x="7858" y="1063267"/>
                  </a:lnTo>
                  <a:lnTo>
                    <a:pt x="15805" y="1063805"/>
                  </a:lnTo>
                  <a:lnTo>
                    <a:pt x="21717" y="1062617"/>
                  </a:lnTo>
                  <a:lnTo>
                    <a:pt x="675259" y="686824"/>
                  </a:lnTo>
                  <a:lnTo>
                    <a:pt x="977138" y="422267"/>
                  </a:lnTo>
                  <a:lnTo>
                    <a:pt x="977138" y="0"/>
                  </a:lnTo>
                  <a:close/>
                </a:path>
              </a:pathLst>
            </a:custGeom>
            <a:solidFill>
              <a:srgbClr val="00B9BD"/>
            </a:solidFill>
          </p:spPr>
          <p:txBody>
            <a:bodyPr wrap="square" lIns="0" tIns="0" rIns="0" bIns="0" rtlCol="0"/>
            <a:lstStyle/>
            <a:p>
              <a:endParaRPr/>
            </a:p>
          </p:txBody>
        </p:sp>
        <p:pic>
          <p:nvPicPr>
            <p:cNvPr id="22" name="object 22"/>
            <p:cNvPicPr/>
            <p:nvPr/>
          </p:nvPicPr>
          <p:blipFill>
            <a:blip r:embed="rId14" cstate="print"/>
            <a:stretch>
              <a:fillRect/>
            </a:stretch>
          </p:blipFill>
          <p:spPr>
            <a:xfrm>
              <a:off x="7963840" y="0"/>
              <a:ext cx="1180160" cy="2508503"/>
            </a:xfrm>
            <a:prstGeom prst="rect">
              <a:avLst/>
            </a:prstGeom>
          </p:spPr>
        </p:pic>
        <p:sp>
          <p:nvSpPr>
            <p:cNvPr id="23" name="object 23"/>
            <p:cNvSpPr/>
            <p:nvPr/>
          </p:nvSpPr>
          <p:spPr>
            <a:xfrm>
              <a:off x="7924292" y="2050295"/>
              <a:ext cx="1219835" cy="1108710"/>
            </a:xfrm>
            <a:custGeom>
              <a:avLst/>
              <a:gdLst/>
              <a:ahLst/>
              <a:cxnLst/>
              <a:rect l="l" t="t" r="r" b="b"/>
              <a:pathLst>
                <a:path w="1219834" h="1108710">
                  <a:moveTo>
                    <a:pt x="1219707" y="0"/>
                  </a:moveTo>
                  <a:lnTo>
                    <a:pt x="517905" y="524629"/>
                  </a:lnTo>
                  <a:lnTo>
                    <a:pt x="8381" y="1090287"/>
                  </a:lnTo>
                  <a:lnTo>
                    <a:pt x="5333" y="1093589"/>
                  </a:lnTo>
                  <a:lnTo>
                    <a:pt x="2539" y="1097145"/>
                  </a:lnTo>
                  <a:lnTo>
                    <a:pt x="0" y="1100955"/>
                  </a:lnTo>
                  <a:lnTo>
                    <a:pt x="1135" y="1104650"/>
                  </a:lnTo>
                  <a:lnTo>
                    <a:pt x="7366" y="1107274"/>
                  </a:lnTo>
                  <a:lnTo>
                    <a:pt x="15216" y="1108421"/>
                  </a:lnTo>
                  <a:lnTo>
                    <a:pt x="21208" y="1107686"/>
                  </a:lnTo>
                  <a:lnTo>
                    <a:pt x="702055" y="783709"/>
                  </a:lnTo>
                  <a:lnTo>
                    <a:pt x="1219707" y="396618"/>
                  </a:lnTo>
                  <a:lnTo>
                    <a:pt x="1219707" y="0"/>
                  </a:lnTo>
                  <a:close/>
                </a:path>
              </a:pathLst>
            </a:custGeom>
            <a:solidFill>
              <a:srgbClr val="399FFF"/>
            </a:solidFill>
          </p:spPr>
          <p:txBody>
            <a:bodyPr wrap="square" lIns="0" tIns="0" rIns="0" bIns="0" rtlCol="0"/>
            <a:lstStyle/>
            <a:p>
              <a:endParaRPr/>
            </a:p>
          </p:txBody>
        </p:sp>
        <p:pic>
          <p:nvPicPr>
            <p:cNvPr id="24" name="object 24"/>
            <p:cNvPicPr/>
            <p:nvPr/>
          </p:nvPicPr>
          <p:blipFill>
            <a:blip r:embed="rId15" cstate="print"/>
            <a:stretch>
              <a:fillRect/>
            </a:stretch>
          </p:blipFill>
          <p:spPr>
            <a:xfrm>
              <a:off x="7738567" y="0"/>
              <a:ext cx="1405432" cy="3295777"/>
            </a:xfrm>
            <a:prstGeom prst="rect">
              <a:avLst/>
            </a:prstGeom>
          </p:spPr>
        </p:pic>
        <p:pic>
          <p:nvPicPr>
            <p:cNvPr id="25" name="object 25"/>
            <p:cNvPicPr/>
            <p:nvPr/>
          </p:nvPicPr>
          <p:blipFill>
            <a:blip r:embed="rId16" cstate="print"/>
            <a:stretch>
              <a:fillRect/>
            </a:stretch>
          </p:blipFill>
          <p:spPr>
            <a:xfrm>
              <a:off x="7868410" y="3406140"/>
              <a:ext cx="1275589" cy="467868"/>
            </a:xfrm>
            <a:prstGeom prst="rect">
              <a:avLst/>
            </a:prstGeom>
          </p:spPr>
        </p:pic>
        <p:pic>
          <p:nvPicPr>
            <p:cNvPr id="26" name="object 26"/>
            <p:cNvPicPr/>
            <p:nvPr/>
          </p:nvPicPr>
          <p:blipFill>
            <a:blip r:embed="rId17" cstate="print"/>
            <a:stretch>
              <a:fillRect/>
            </a:stretch>
          </p:blipFill>
          <p:spPr>
            <a:xfrm>
              <a:off x="8325610" y="3779520"/>
              <a:ext cx="818389" cy="469392"/>
            </a:xfrm>
            <a:prstGeom prst="rect">
              <a:avLst/>
            </a:prstGeom>
          </p:spPr>
        </p:pic>
        <p:sp>
          <p:nvSpPr>
            <p:cNvPr id="27" name="object 27"/>
            <p:cNvSpPr/>
            <p:nvPr/>
          </p:nvSpPr>
          <p:spPr>
            <a:xfrm>
              <a:off x="7813936" y="4620323"/>
              <a:ext cx="1330325" cy="523240"/>
            </a:xfrm>
            <a:custGeom>
              <a:avLst/>
              <a:gdLst/>
              <a:ahLst/>
              <a:cxnLst/>
              <a:rect l="l" t="t" r="r" b="b"/>
              <a:pathLst>
                <a:path w="1330325" h="523239">
                  <a:moveTo>
                    <a:pt x="2659" y="0"/>
                  </a:moveTo>
                  <a:lnTo>
                    <a:pt x="0" y="2820"/>
                  </a:lnTo>
                  <a:lnTo>
                    <a:pt x="817" y="9532"/>
                  </a:lnTo>
                  <a:lnTo>
                    <a:pt x="3730" y="16914"/>
                  </a:lnTo>
                  <a:lnTo>
                    <a:pt x="7358" y="21742"/>
                  </a:lnTo>
                  <a:lnTo>
                    <a:pt x="627245" y="450795"/>
                  </a:lnTo>
                  <a:lnTo>
                    <a:pt x="794895" y="523175"/>
                  </a:lnTo>
                  <a:lnTo>
                    <a:pt x="1330063" y="523175"/>
                  </a:lnTo>
                  <a:lnTo>
                    <a:pt x="1330063" y="408247"/>
                  </a:lnTo>
                  <a:lnTo>
                    <a:pt x="760341" y="162191"/>
                  </a:lnTo>
                  <a:lnTo>
                    <a:pt x="11549" y="914"/>
                  </a:lnTo>
                  <a:lnTo>
                    <a:pt x="7104" y="279"/>
                  </a:lnTo>
                  <a:lnTo>
                    <a:pt x="2659" y="0"/>
                  </a:lnTo>
                  <a:close/>
                </a:path>
              </a:pathLst>
            </a:custGeom>
            <a:solidFill>
              <a:srgbClr val="FF0000"/>
            </a:solidFill>
          </p:spPr>
          <p:txBody>
            <a:bodyPr wrap="square" lIns="0" tIns="0" rIns="0" bIns="0" rtlCol="0"/>
            <a:lstStyle/>
            <a:p>
              <a:endParaRPr/>
            </a:p>
          </p:txBody>
        </p:sp>
        <p:pic>
          <p:nvPicPr>
            <p:cNvPr id="28" name="object 28"/>
            <p:cNvPicPr/>
            <p:nvPr/>
          </p:nvPicPr>
          <p:blipFill>
            <a:blip r:embed="rId18" cstate="print"/>
            <a:stretch>
              <a:fillRect/>
            </a:stretch>
          </p:blipFill>
          <p:spPr>
            <a:xfrm>
              <a:off x="7738618" y="4344174"/>
              <a:ext cx="1405382" cy="799325"/>
            </a:xfrm>
            <a:prstGeom prst="rect">
              <a:avLst/>
            </a:prstGeom>
          </p:spPr>
        </p:pic>
      </p:grpSp>
      <p:sp>
        <p:nvSpPr>
          <p:cNvPr id="29" name="object 29"/>
          <p:cNvSpPr txBox="1">
            <a:spLocks noGrp="1"/>
          </p:cNvSpPr>
          <p:nvPr>
            <p:ph type="title"/>
          </p:nvPr>
        </p:nvSpPr>
        <p:spPr>
          <a:xfrm>
            <a:off x="2130044" y="1935302"/>
            <a:ext cx="4882515" cy="1123315"/>
          </a:xfrm>
          <a:prstGeom prst="rect">
            <a:avLst/>
          </a:prstGeom>
        </p:spPr>
        <p:txBody>
          <a:bodyPr vert="horz" wrap="square" lIns="0" tIns="12700" rIns="0" bIns="0" rtlCol="0">
            <a:spAutoFit/>
          </a:bodyPr>
          <a:lstStyle/>
          <a:p>
            <a:pPr marL="12700">
              <a:lnSpc>
                <a:spcPct val="100000"/>
              </a:lnSpc>
              <a:spcBef>
                <a:spcPts val="100"/>
              </a:spcBef>
            </a:pPr>
            <a:r>
              <a:rPr sz="7200" b="0" spc="-85" dirty="0">
                <a:latin typeface="Lucida Sans Unicode"/>
                <a:cs typeface="Lucida Sans Unicode"/>
              </a:rPr>
              <a:t>РАЗМИНКА</a:t>
            </a:r>
            <a:endParaRPr sz="7200">
              <a:latin typeface="Lucida Sans Unicode"/>
              <a:cs typeface="Lucida Sans Unicode"/>
            </a:endParaRPr>
          </a:p>
        </p:txBody>
      </p:sp>
      <p:sp>
        <p:nvSpPr>
          <p:cNvPr id="30" name="object 30"/>
          <p:cNvSpPr txBox="1"/>
          <p:nvPr/>
        </p:nvSpPr>
        <p:spPr>
          <a:xfrm>
            <a:off x="8923401" y="111632"/>
            <a:ext cx="81915" cy="177800"/>
          </a:xfrm>
          <a:prstGeom prst="rect">
            <a:avLst/>
          </a:prstGeom>
        </p:spPr>
        <p:txBody>
          <a:bodyPr vert="horz" wrap="square" lIns="0" tIns="12065" rIns="0" bIns="0" rtlCol="0">
            <a:spAutoFit/>
          </a:bodyPr>
          <a:lstStyle/>
          <a:p>
            <a:pPr marL="12700">
              <a:lnSpc>
                <a:spcPct val="100000"/>
              </a:lnSpc>
              <a:spcBef>
                <a:spcPts val="95"/>
              </a:spcBef>
            </a:pPr>
            <a:r>
              <a:rPr sz="1000" b="1" spc="-195" dirty="0">
                <a:solidFill>
                  <a:srgbClr val="20355A"/>
                </a:solidFill>
                <a:latin typeface="Tahoma"/>
                <a:cs typeface="Tahoma"/>
              </a:rPr>
              <a:t>1</a:t>
            </a:r>
            <a:endParaRPr sz="1000">
              <a:latin typeface="Tahoma"/>
              <a:cs typeface="Tahoma"/>
            </a:endParaRPr>
          </a:p>
        </p:txBody>
      </p:sp>
      <p:sp>
        <p:nvSpPr>
          <p:cNvPr id="31" name="object 31"/>
          <p:cNvSpPr/>
          <p:nvPr/>
        </p:nvSpPr>
        <p:spPr>
          <a:xfrm>
            <a:off x="4869307" y="2921507"/>
            <a:ext cx="1927860" cy="59690"/>
          </a:xfrm>
          <a:custGeom>
            <a:avLst/>
            <a:gdLst/>
            <a:ahLst/>
            <a:cxnLst/>
            <a:rect l="l" t="t" r="r" b="b"/>
            <a:pathLst>
              <a:path w="1927859" h="59689">
                <a:moveTo>
                  <a:pt x="581532" y="47625"/>
                </a:moveTo>
                <a:lnTo>
                  <a:pt x="476884" y="47625"/>
                </a:lnTo>
                <a:lnTo>
                  <a:pt x="503173" y="59436"/>
                </a:lnTo>
                <a:lnTo>
                  <a:pt x="509650" y="57531"/>
                </a:lnTo>
                <a:lnTo>
                  <a:pt x="509650" y="51562"/>
                </a:lnTo>
                <a:lnTo>
                  <a:pt x="552132" y="51562"/>
                </a:lnTo>
                <a:lnTo>
                  <a:pt x="555370" y="49530"/>
                </a:lnTo>
                <a:lnTo>
                  <a:pt x="581532" y="49530"/>
                </a:lnTo>
                <a:lnTo>
                  <a:pt x="581532" y="47625"/>
                </a:lnTo>
                <a:close/>
              </a:path>
              <a:path w="1927859" h="59689">
                <a:moveTo>
                  <a:pt x="552132" y="51562"/>
                </a:moveTo>
                <a:lnTo>
                  <a:pt x="509650" y="51562"/>
                </a:lnTo>
                <a:lnTo>
                  <a:pt x="522731" y="53593"/>
                </a:lnTo>
                <a:lnTo>
                  <a:pt x="522731" y="55499"/>
                </a:lnTo>
                <a:lnTo>
                  <a:pt x="516127" y="57531"/>
                </a:lnTo>
                <a:lnTo>
                  <a:pt x="522731" y="59436"/>
                </a:lnTo>
                <a:lnTo>
                  <a:pt x="529208" y="59436"/>
                </a:lnTo>
                <a:lnTo>
                  <a:pt x="535685" y="55499"/>
                </a:lnTo>
                <a:lnTo>
                  <a:pt x="545698" y="55499"/>
                </a:lnTo>
                <a:lnTo>
                  <a:pt x="548893" y="53593"/>
                </a:lnTo>
                <a:lnTo>
                  <a:pt x="552132" y="51562"/>
                </a:lnTo>
                <a:close/>
              </a:path>
              <a:path w="1927859" h="59689">
                <a:moveTo>
                  <a:pt x="545698" y="55499"/>
                </a:moveTo>
                <a:lnTo>
                  <a:pt x="535685" y="55499"/>
                </a:lnTo>
                <a:lnTo>
                  <a:pt x="542289" y="57531"/>
                </a:lnTo>
                <a:lnTo>
                  <a:pt x="545698" y="55499"/>
                </a:lnTo>
                <a:close/>
              </a:path>
              <a:path w="1927859" h="59689">
                <a:moveTo>
                  <a:pt x="581532" y="49530"/>
                </a:moveTo>
                <a:lnTo>
                  <a:pt x="555370" y="49530"/>
                </a:lnTo>
                <a:lnTo>
                  <a:pt x="574928" y="53593"/>
                </a:lnTo>
                <a:lnTo>
                  <a:pt x="588009" y="57531"/>
                </a:lnTo>
                <a:lnTo>
                  <a:pt x="594613" y="57531"/>
                </a:lnTo>
                <a:lnTo>
                  <a:pt x="594613" y="55499"/>
                </a:lnTo>
                <a:lnTo>
                  <a:pt x="581532" y="55499"/>
                </a:lnTo>
                <a:lnTo>
                  <a:pt x="590160" y="51562"/>
                </a:lnTo>
                <a:lnTo>
                  <a:pt x="581532" y="51562"/>
                </a:lnTo>
                <a:lnTo>
                  <a:pt x="581532" y="49530"/>
                </a:lnTo>
                <a:close/>
              </a:path>
              <a:path w="1927859" h="59689">
                <a:moveTo>
                  <a:pt x="686053" y="47625"/>
                </a:moveTo>
                <a:lnTo>
                  <a:pt x="601090" y="47625"/>
                </a:lnTo>
                <a:lnTo>
                  <a:pt x="601090" y="55499"/>
                </a:lnTo>
                <a:lnTo>
                  <a:pt x="607694" y="57531"/>
                </a:lnTo>
                <a:lnTo>
                  <a:pt x="614171" y="57531"/>
                </a:lnTo>
                <a:lnTo>
                  <a:pt x="627252" y="53593"/>
                </a:lnTo>
                <a:lnTo>
                  <a:pt x="633729" y="49530"/>
                </a:lnTo>
                <a:lnTo>
                  <a:pt x="670260" y="49530"/>
                </a:lnTo>
                <a:lnTo>
                  <a:pt x="686053" y="47625"/>
                </a:lnTo>
                <a:close/>
              </a:path>
              <a:path w="1927859" h="59689">
                <a:moveTo>
                  <a:pt x="1182751" y="45593"/>
                </a:moveTo>
                <a:lnTo>
                  <a:pt x="1019301" y="45593"/>
                </a:lnTo>
                <a:lnTo>
                  <a:pt x="1025905" y="47625"/>
                </a:lnTo>
                <a:lnTo>
                  <a:pt x="1032382" y="51562"/>
                </a:lnTo>
                <a:lnTo>
                  <a:pt x="1038987" y="57531"/>
                </a:lnTo>
                <a:lnTo>
                  <a:pt x="1038987" y="51562"/>
                </a:lnTo>
                <a:lnTo>
                  <a:pt x="1082458" y="51562"/>
                </a:lnTo>
                <a:lnTo>
                  <a:pt x="1084706" y="49530"/>
                </a:lnTo>
                <a:lnTo>
                  <a:pt x="1148239" y="49530"/>
                </a:lnTo>
                <a:lnTo>
                  <a:pt x="1182751" y="45593"/>
                </a:lnTo>
                <a:close/>
              </a:path>
              <a:path w="1927859" h="59689">
                <a:moveTo>
                  <a:pt x="392048" y="49530"/>
                </a:moveTo>
                <a:lnTo>
                  <a:pt x="365887" y="49530"/>
                </a:lnTo>
                <a:lnTo>
                  <a:pt x="359282" y="53593"/>
                </a:lnTo>
                <a:lnTo>
                  <a:pt x="365887" y="55499"/>
                </a:lnTo>
                <a:lnTo>
                  <a:pt x="372363" y="55499"/>
                </a:lnTo>
                <a:lnTo>
                  <a:pt x="378967" y="53593"/>
                </a:lnTo>
                <a:lnTo>
                  <a:pt x="392048" y="51562"/>
                </a:lnTo>
                <a:lnTo>
                  <a:pt x="395287" y="51562"/>
                </a:lnTo>
                <a:lnTo>
                  <a:pt x="392048" y="49530"/>
                </a:lnTo>
                <a:close/>
              </a:path>
              <a:path w="1927859" h="59689">
                <a:moveTo>
                  <a:pt x="429520" y="45593"/>
                </a:moveTo>
                <a:lnTo>
                  <a:pt x="326643" y="45593"/>
                </a:lnTo>
                <a:lnTo>
                  <a:pt x="339725" y="47625"/>
                </a:lnTo>
                <a:lnTo>
                  <a:pt x="339725" y="49530"/>
                </a:lnTo>
                <a:lnTo>
                  <a:pt x="392048" y="49530"/>
                </a:lnTo>
                <a:lnTo>
                  <a:pt x="411606" y="55499"/>
                </a:lnTo>
                <a:lnTo>
                  <a:pt x="418083" y="55499"/>
                </a:lnTo>
                <a:lnTo>
                  <a:pt x="424688" y="51562"/>
                </a:lnTo>
                <a:lnTo>
                  <a:pt x="429520" y="45593"/>
                </a:lnTo>
                <a:close/>
              </a:path>
              <a:path w="1927859" h="59689">
                <a:moveTo>
                  <a:pt x="849376" y="43561"/>
                </a:moveTo>
                <a:lnTo>
                  <a:pt x="431164" y="43561"/>
                </a:lnTo>
                <a:lnTo>
                  <a:pt x="444372" y="45593"/>
                </a:lnTo>
                <a:lnTo>
                  <a:pt x="431164" y="53593"/>
                </a:lnTo>
                <a:lnTo>
                  <a:pt x="444372" y="53593"/>
                </a:lnTo>
                <a:lnTo>
                  <a:pt x="444372" y="55499"/>
                </a:lnTo>
                <a:lnTo>
                  <a:pt x="457326" y="51562"/>
                </a:lnTo>
                <a:lnTo>
                  <a:pt x="476884" y="47625"/>
                </a:lnTo>
                <a:lnTo>
                  <a:pt x="705612" y="47625"/>
                </a:lnTo>
                <a:lnTo>
                  <a:pt x="705612" y="45593"/>
                </a:lnTo>
                <a:lnTo>
                  <a:pt x="847171" y="45593"/>
                </a:lnTo>
                <a:lnTo>
                  <a:pt x="849376" y="43561"/>
                </a:lnTo>
                <a:close/>
              </a:path>
              <a:path w="1927859" h="59689">
                <a:moveTo>
                  <a:pt x="601090" y="51562"/>
                </a:moveTo>
                <a:lnTo>
                  <a:pt x="581532" y="55499"/>
                </a:lnTo>
                <a:lnTo>
                  <a:pt x="594613" y="55499"/>
                </a:lnTo>
                <a:lnTo>
                  <a:pt x="601090" y="51562"/>
                </a:lnTo>
                <a:close/>
              </a:path>
              <a:path w="1927859" h="59689">
                <a:moveTo>
                  <a:pt x="670260" y="49530"/>
                </a:moveTo>
                <a:lnTo>
                  <a:pt x="633729" y="49530"/>
                </a:lnTo>
                <a:lnTo>
                  <a:pt x="640333" y="51562"/>
                </a:lnTo>
                <a:lnTo>
                  <a:pt x="646810" y="55499"/>
                </a:lnTo>
                <a:lnTo>
                  <a:pt x="653414" y="51562"/>
                </a:lnTo>
                <a:lnTo>
                  <a:pt x="670260" y="49530"/>
                </a:lnTo>
                <a:close/>
              </a:path>
              <a:path w="1927859" h="59689">
                <a:moveTo>
                  <a:pt x="1082458" y="51562"/>
                </a:moveTo>
                <a:lnTo>
                  <a:pt x="1045463" y="51562"/>
                </a:lnTo>
                <a:lnTo>
                  <a:pt x="1052067" y="53593"/>
                </a:lnTo>
                <a:lnTo>
                  <a:pt x="1058544" y="55499"/>
                </a:lnTo>
                <a:lnTo>
                  <a:pt x="1078102" y="55499"/>
                </a:lnTo>
                <a:lnTo>
                  <a:pt x="1082458" y="51562"/>
                </a:lnTo>
                <a:close/>
              </a:path>
              <a:path w="1927859" h="59689">
                <a:moveTo>
                  <a:pt x="395287" y="51562"/>
                </a:moveTo>
                <a:lnTo>
                  <a:pt x="392048" y="51562"/>
                </a:lnTo>
                <a:lnTo>
                  <a:pt x="398525" y="53593"/>
                </a:lnTo>
                <a:lnTo>
                  <a:pt x="395287" y="51562"/>
                </a:lnTo>
                <a:close/>
              </a:path>
              <a:path w="1927859" h="59689">
                <a:moveTo>
                  <a:pt x="705612" y="47625"/>
                </a:moveTo>
                <a:lnTo>
                  <a:pt x="686053" y="47625"/>
                </a:lnTo>
                <a:lnTo>
                  <a:pt x="679576" y="53593"/>
                </a:lnTo>
                <a:lnTo>
                  <a:pt x="692530" y="51562"/>
                </a:lnTo>
                <a:lnTo>
                  <a:pt x="705612" y="47625"/>
                </a:lnTo>
                <a:close/>
              </a:path>
              <a:path w="1927859" h="59689">
                <a:moveTo>
                  <a:pt x="1326514" y="43561"/>
                </a:moveTo>
                <a:lnTo>
                  <a:pt x="934338" y="43561"/>
                </a:lnTo>
                <a:lnTo>
                  <a:pt x="934338" y="47625"/>
                </a:lnTo>
                <a:lnTo>
                  <a:pt x="940942" y="49530"/>
                </a:lnTo>
                <a:lnTo>
                  <a:pt x="960501" y="51562"/>
                </a:lnTo>
                <a:lnTo>
                  <a:pt x="986663" y="53593"/>
                </a:lnTo>
                <a:lnTo>
                  <a:pt x="1006347" y="53593"/>
                </a:lnTo>
                <a:lnTo>
                  <a:pt x="1006347" y="49530"/>
                </a:lnTo>
                <a:lnTo>
                  <a:pt x="1012825" y="49530"/>
                </a:lnTo>
                <a:lnTo>
                  <a:pt x="1012825" y="45593"/>
                </a:lnTo>
                <a:lnTo>
                  <a:pt x="1326514" y="45593"/>
                </a:lnTo>
                <a:lnTo>
                  <a:pt x="1326514" y="43561"/>
                </a:lnTo>
                <a:close/>
              </a:path>
              <a:path w="1927859" h="59689">
                <a:moveTo>
                  <a:pt x="1148239" y="49530"/>
                </a:moveTo>
                <a:lnTo>
                  <a:pt x="1084706" y="49530"/>
                </a:lnTo>
                <a:lnTo>
                  <a:pt x="1091183" y="51562"/>
                </a:lnTo>
                <a:lnTo>
                  <a:pt x="1104264" y="53593"/>
                </a:lnTo>
                <a:lnTo>
                  <a:pt x="1130427" y="51562"/>
                </a:lnTo>
                <a:lnTo>
                  <a:pt x="1148239" y="49530"/>
                </a:lnTo>
                <a:close/>
              </a:path>
              <a:path w="1927859" h="59689">
                <a:moveTo>
                  <a:pt x="306958" y="45593"/>
                </a:moveTo>
                <a:lnTo>
                  <a:pt x="228600" y="45593"/>
                </a:lnTo>
                <a:lnTo>
                  <a:pt x="235203" y="47625"/>
                </a:lnTo>
                <a:lnTo>
                  <a:pt x="241680" y="51562"/>
                </a:lnTo>
                <a:lnTo>
                  <a:pt x="248157" y="47625"/>
                </a:lnTo>
                <a:lnTo>
                  <a:pt x="267842" y="47625"/>
                </a:lnTo>
                <a:lnTo>
                  <a:pt x="306958" y="45593"/>
                </a:lnTo>
                <a:close/>
              </a:path>
              <a:path w="1927859" h="59689">
                <a:moveTo>
                  <a:pt x="352805" y="49530"/>
                </a:moveTo>
                <a:lnTo>
                  <a:pt x="333247" y="49530"/>
                </a:lnTo>
                <a:lnTo>
                  <a:pt x="359282" y="51562"/>
                </a:lnTo>
                <a:lnTo>
                  <a:pt x="352805" y="49530"/>
                </a:lnTo>
                <a:close/>
              </a:path>
              <a:path w="1927859" h="59689">
                <a:moveTo>
                  <a:pt x="594613" y="49530"/>
                </a:moveTo>
                <a:lnTo>
                  <a:pt x="581532" y="51562"/>
                </a:lnTo>
                <a:lnTo>
                  <a:pt x="590160" y="51562"/>
                </a:lnTo>
                <a:lnTo>
                  <a:pt x="594613" y="49530"/>
                </a:lnTo>
                <a:close/>
              </a:path>
              <a:path w="1927859" h="59689">
                <a:moveTo>
                  <a:pt x="842898" y="45593"/>
                </a:moveTo>
                <a:lnTo>
                  <a:pt x="777620" y="45593"/>
                </a:lnTo>
                <a:lnTo>
                  <a:pt x="790575" y="51562"/>
                </a:lnTo>
                <a:lnTo>
                  <a:pt x="803655" y="51562"/>
                </a:lnTo>
                <a:lnTo>
                  <a:pt x="842898" y="45593"/>
                </a:lnTo>
                <a:close/>
              </a:path>
              <a:path w="1927859" h="59689">
                <a:moveTo>
                  <a:pt x="888618" y="43561"/>
                </a:moveTo>
                <a:lnTo>
                  <a:pt x="849376" y="43561"/>
                </a:lnTo>
                <a:lnTo>
                  <a:pt x="862456" y="49530"/>
                </a:lnTo>
                <a:lnTo>
                  <a:pt x="849376" y="49530"/>
                </a:lnTo>
                <a:lnTo>
                  <a:pt x="855979" y="51562"/>
                </a:lnTo>
                <a:lnTo>
                  <a:pt x="862456" y="51562"/>
                </a:lnTo>
                <a:lnTo>
                  <a:pt x="875538" y="49530"/>
                </a:lnTo>
                <a:lnTo>
                  <a:pt x="888618" y="43561"/>
                </a:lnTo>
                <a:close/>
              </a:path>
              <a:path w="1927859" h="59689">
                <a:moveTo>
                  <a:pt x="1306829" y="45593"/>
                </a:moveTo>
                <a:lnTo>
                  <a:pt x="1182751" y="45593"/>
                </a:lnTo>
                <a:lnTo>
                  <a:pt x="1189227" y="49530"/>
                </a:lnTo>
                <a:lnTo>
                  <a:pt x="1195704" y="51562"/>
                </a:lnTo>
                <a:lnTo>
                  <a:pt x="1228470" y="51562"/>
                </a:lnTo>
                <a:lnTo>
                  <a:pt x="1267714" y="49530"/>
                </a:lnTo>
                <a:lnTo>
                  <a:pt x="1293748" y="49530"/>
                </a:lnTo>
                <a:lnTo>
                  <a:pt x="1293748" y="47625"/>
                </a:lnTo>
                <a:lnTo>
                  <a:pt x="1306829" y="45593"/>
                </a:lnTo>
                <a:close/>
              </a:path>
              <a:path w="1927859" h="59689">
                <a:moveTo>
                  <a:pt x="1293748" y="49530"/>
                </a:moveTo>
                <a:lnTo>
                  <a:pt x="1280794" y="49530"/>
                </a:lnTo>
                <a:lnTo>
                  <a:pt x="1293748" y="51562"/>
                </a:lnTo>
                <a:lnTo>
                  <a:pt x="1293748" y="49530"/>
                </a:lnTo>
                <a:close/>
              </a:path>
              <a:path w="1927859" h="59689">
                <a:moveTo>
                  <a:pt x="215518" y="43561"/>
                </a:moveTo>
                <a:lnTo>
                  <a:pt x="189356" y="43561"/>
                </a:lnTo>
                <a:lnTo>
                  <a:pt x="182879" y="49530"/>
                </a:lnTo>
                <a:lnTo>
                  <a:pt x="195960" y="45593"/>
                </a:lnTo>
                <a:lnTo>
                  <a:pt x="215518" y="45593"/>
                </a:lnTo>
                <a:lnTo>
                  <a:pt x="215518" y="43561"/>
                </a:lnTo>
                <a:close/>
              </a:path>
              <a:path w="1927859" h="59689">
                <a:moveTo>
                  <a:pt x="215518" y="45593"/>
                </a:moveTo>
                <a:lnTo>
                  <a:pt x="195960" y="45593"/>
                </a:lnTo>
                <a:lnTo>
                  <a:pt x="189356" y="49530"/>
                </a:lnTo>
                <a:lnTo>
                  <a:pt x="202437" y="47625"/>
                </a:lnTo>
                <a:lnTo>
                  <a:pt x="215518" y="47625"/>
                </a:lnTo>
                <a:lnTo>
                  <a:pt x="215518" y="45593"/>
                </a:lnTo>
                <a:close/>
              </a:path>
              <a:path w="1927859" h="59689">
                <a:moveTo>
                  <a:pt x="431164" y="43561"/>
                </a:moveTo>
                <a:lnTo>
                  <a:pt x="222122" y="43561"/>
                </a:lnTo>
                <a:lnTo>
                  <a:pt x="222122" y="45593"/>
                </a:lnTo>
                <a:lnTo>
                  <a:pt x="228600" y="49530"/>
                </a:lnTo>
                <a:lnTo>
                  <a:pt x="228600" y="45593"/>
                </a:lnTo>
                <a:lnTo>
                  <a:pt x="429520" y="45593"/>
                </a:lnTo>
                <a:lnTo>
                  <a:pt x="431164" y="43561"/>
                </a:lnTo>
                <a:close/>
              </a:path>
              <a:path w="1927859" h="59689">
                <a:moveTo>
                  <a:pt x="777620" y="45593"/>
                </a:moveTo>
                <a:lnTo>
                  <a:pt x="705612" y="45593"/>
                </a:lnTo>
                <a:lnTo>
                  <a:pt x="718819" y="47625"/>
                </a:lnTo>
                <a:lnTo>
                  <a:pt x="738377" y="49530"/>
                </a:lnTo>
                <a:lnTo>
                  <a:pt x="771016" y="49530"/>
                </a:lnTo>
                <a:lnTo>
                  <a:pt x="771016" y="47625"/>
                </a:lnTo>
                <a:lnTo>
                  <a:pt x="777620" y="45593"/>
                </a:lnTo>
                <a:close/>
              </a:path>
              <a:path w="1927859" h="59689">
                <a:moveTo>
                  <a:pt x="847171" y="45593"/>
                </a:moveTo>
                <a:lnTo>
                  <a:pt x="842898" y="45593"/>
                </a:lnTo>
                <a:lnTo>
                  <a:pt x="842898" y="49530"/>
                </a:lnTo>
                <a:lnTo>
                  <a:pt x="847171" y="45593"/>
                </a:lnTo>
                <a:close/>
              </a:path>
              <a:path w="1927859" h="59689">
                <a:moveTo>
                  <a:pt x="921257" y="43561"/>
                </a:moveTo>
                <a:lnTo>
                  <a:pt x="888618" y="43561"/>
                </a:lnTo>
                <a:lnTo>
                  <a:pt x="895222" y="45593"/>
                </a:lnTo>
                <a:lnTo>
                  <a:pt x="901700" y="49530"/>
                </a:lnTo>
                <a:lnTo>
                  <a:pt x="921257" y="43561"/>
                </a:lnTo>
                <a:close/>
              </a:path>
              <a:path w="1927859" h="59689">
                <a:moveTo>
                  <a:pt x="1326514" y="45593"/>
                </a:moveTo>
                <a:lnTo>
                  <a:pt x="1306829" y="45593"/>
                </a:lnTo>
                <a:lnTo>
                  <a:pt x="1313433" y="47625"/>
                </a:lnTo>
                <a:lnTo>
                  <a:pt x="1326514" y="49530"/>
                </a:lnTo>
                <a:lnTo>
                  <a:pt x="1326514" y="45593"/>
                </a:lnTo>
                <a:close/>
              </a:path>
              <a:path w="1927859" h="59689">
                <a:moveTo>
                  <a:pt x="1425837" y="43561"/>
                </a:moveTo>
                <a:lnTo>
                  <a:pt x="1385315" y="43561"/>
                </a:lnTo>
                <a:lnTo>
                  <a:pt x="1404873" y="47625"/>
                </a:lnTo>
                <a:lnTo>
                  <a:pt x="1417954" y="49530"/>
                </a:lnTo>
                <a:lnTo>
                  <a:pt x="1425837" y="43561"/>
                </a:lnTo>
                <a:close/>
              </a:path>
              <a:path w="1927859" h="59689">
                <a:moveTo>
                  <a:pt x="189356" y="43561"/>
                </a:moveTo>
                <a:lnTo>
                  <a:pt x="124078" y="43561"/>
                </a:lnTo>
                <a:lnTo>
                  <a:pt x="137159" y="45593"/>
                </a:lnTo>
                <a:lnTo>
                  <a:pt x="169798" y="47625"/>
                </a:lnTo>
                <a:lnTo>
                  <a:pt x="176402" y="45593"/>
                </a:lnTo>
                <a:lnTo>
                  <a:pt x="189356" y="43561"/>
                </a:lnTo>
                <a:close/>
              </a:path>
              <a:path w="1927859" h="59689">
                <a:moveTo>
                  <a:pt x="934338" y="43561"/>
                </a:moveTo>
                <a:lnTo>
                  <a:pt x="921257" y="43561"/>
                </a:lnTo>
                <a:lnTo>
                  <a:pt x="914780" y="47625"/>
                </a:lnTo>
                <a:lnTo>
                  <a:pt x="921257" y="45593"/>
                </a:lnTo>
                <a:lnTo>
                  <a:pt x="934338" y="43561"/>
                </a:lnTo>
                <a:close/>
              </a:path>
              <a:path w="1927859" h="59689">
                <a:moveTo>
                  <a:pt x="1385315" y="43561"/>
                </a:moveTo>
                <a:lnTo>
                  <a:pt x="1326514" y="43561"/>
                </a:lnTo>
                <a:lnTo>
                  <a:pt x="1339595" y="45593"/>
                </a:lnTo>
                <a:lnTo>
                  <a:pt x="1359153" y="47625"/>
                </a:lnTo>
                <a:lnTo>
                  <a:pt x="1378712" y="45593"/>
                </a:lnTo>
                <a:lnTo>
                  <a:pt x="1385315" y="43561"/>
                </a:lnTo>
                <a:close/>
              </a:path>
              <a:path w="1927859" h="59689">
                <a:moveTo>
                  <a:pt x="120840" y="35687"/>
                </a:moveTo>
                <a:lnTo>
                  <a:pt x="71754" y="35687"/>
                </a:lnTo>
                <a:lnTo>
                  <a:pt x="71754" y="45593"/>
                </a:lnTo>
                <a:lnTo>
                  <a:pt x="84835" y="39624"/>
                </a:lnTo>
                <a:lnTo>
                  <a:pt x="163321" y="39624"/>
                </a:lnTo>
                <a:lnTo>
                  <a:pt x="163321" y="37718"/>
                </a:lnTo>
                <a:lnTo>
                  <a:pt x="117601" y="37718"/>
                </a:lnTo>
                <a:lnTo>
                  <a:pt x="120840" y="35687"/>
                </a:lnTo>
                <a:close/>
              </a:path>
              <a:path w="1927859" h="59689">
                <a:moveTo>
                  <a:pt x="182879" y="33655"/>
                </a:moveTo>
                <a:lnTo>
                  <a:pt x="182879" y="35687"/>
                </a:lnTo>
                <a:lnTo>
                  <a:pt x="176402" y="37718"/>
                </a:lnTo>
                <a:lnTo>
                  <a:pt x="169798" y="39624"/>
                </a:lnTo>
                <a:lnTo>
                  <a:pt x="104520" y="39624"/>
                </a:lnTo>
                <a:lnTo>
                  <a:pt x="110997" y="45593"/>
                </a:lnTo>
                <a:lnTo>
                  <a:pt x="124078" y="43561"/>
                </a:lnTo>
                <a:lnTo>
                  <a:pt x="215518" y="43561"/>
                </a:lnTo>
                <a:lnTo>
                  <a:pt x="222122" y="37718"/>
                </a:lnTo>
                <a:lnTo>
                  <a:pt x="313563" y="37718"/>
                </a:lnTo>
                <a:lnTo>
                  <a:pt x="313150" y="37592"/>
                </a:lnTo>
                <a:lnTo>
                  <a:pt x="183514" y="37592"/>
                </a:lnTo>
                <a:lnTo>
                  <a:pt x="189356" y="35687"/>
                </a:lnTo>
                <a:lnTo>
                  <a:pt x="182879" y="33655"/>
                </a:lnTo>
                <a:close/>
              </a:path>
              <a:path w="1927859" h="59689">
                <a:moveTo>
                  <a:pt x="431164" y="37718"/>
                </a:moveTo>
                <a:lnTo>
                  <a:pt x="222122" y="37718"/>
                </a:lnTo>
                <a:lnTo>
                  <a:pt x="222122" y="41656"/>
                </a:lnTo>
                <a:lnTo>
                  <a:pt x="215518" y="45593"/>
                </a:lnTo>
                <a:lnTo>
                  <a:pt x="222122" y="43561"/>
                </a:lnTo>
                <a:lnTo>
                  <a:pt x="1425837" y="43561"/>
                </a:lnTo>
                <a:lnTo>
                  <a:pt x="1431035" y="39624"/>
                </a:lnTo>
                <a:lnTo>
                  <a:pt x="424688" y="39624"/>
                </a:lnTo>
                <a:lnTo>
                  <a:pt x="431164" y="37718"/>
                </a:lnTo>
                <a:close/>
              </a:path>
              <a:path w="1927859" h="59689">
                <a:moveTo>
                  <a:pt x="588009" y="27686"/>
                </a:moveTo>
                <a:lnTo>
                  <a:pt x="574928" y="29718"/>
                </a:lnTo>
                <a:lnTo>
                  <a:pt x="548893" y="29718"/>
                </a:lnTo>
                <a:lnTo>
                  <a:pt x="542289" y="31750"/>
                </a:lnTo>
                <a:lnTo>
                  <a:pt x="535685" y="39624"/>
                </a:lnTo>
                <a:lnTo>
                  <a:pt x="1431035" y="39624"/>
                </a:lnTo>
                <a:lnTo>
                  <a:pt x="1444116" y="45593"/>
                </a:lnTo>
                <a:lnTo>
                  <a:pt x="1457197" y="45593"/>
                </a:lnTo>
                <a:lnTo>
                  <a:pt x="1470278" y="43561"/>
                </a:lnTo>
                <a:lnTo>
                  <a:pt x="1483232" y="43561"/>
                </a:lnTo>
                <a:lnTo>
                  <a:pt x="1509521" y="39624"/>
                </a:lnTo>
                <a:lnTo>
                  <a:pt x="1509521" y="37718"/>
                </a:lnTo>
                <a:lnTo>
                  <a:pt x="1522476" y="35687"/>
                </a:lnTo>
                <a:lnTo>
                  <a:pt x="1535620" y="35687"/>
                </a:lnTo>
                <a:lnTo>
                  <a:pt x="1542160" y="33655"/>
                </a:lnTo>
                <a:lnTo>
                  <a:pt x="1609687" y="33655"/>
                </a:lnTo>
                <a:lnTo>
                  <a:pt x="1611794" y="31750"/>
                </a:lnTo>
                <a:lnTo>
                  <a:pt x="588009" y="31750"/>
                </a:lnTo>
                <a:lnTo>
                  <a:pt x="588009" y="27686"/>
                </a:lnTo>
                <a:close/>
              </a:path>
              <a:path w="1927859" h="59689">
                <a:moveTo>
                  <a:pt x="1483232" y="43561"/>
                </a:moveTo>
                <a:lnTo>
                  <a:pt x="1470278" y="43561"/>
                </a:lnTo>
                <a:lnTo>
                  <a:pt x="1476755" y="45593"/>
                </a:lnTo>
                <a:lnTo>
                  <a:pt x="1483232" y="43561"/>
                </a:lnTo>
                <a:close/>
              </a:path>
              <a:path w="1927859" h="59689">
                <a:moveTo>
                  <a:pt x="104520" y="29718"/>
                </a:moveTo>
                <a:lnTo>
                  <a:pt x="97916" y="29718"/>
                </a:lnTo>
                <a:lnTo>
                  <a:pt x="65277" y="33655"/>
                </a:lnTo>
                <a:lnTo>
                  <a:pt x="39115" y="39624"/>
                </a:lnTo>
                <a:lnTo>
                  <a:pt x="45719" y="39624"/>
                </a:lnTo>
                <a:lnTo>
                  <a:pt x="39115" y="41656"/>
                </a:lnTo>
                <a:lnTo>
                  <a:pt x="58800" y="43561"/>
                </a:lnTo>
                <a:lnTo>
                  <a:pt x="71754" y="35687"/>
                </a:lnTo>
                <a:lnTo>
                  <a:pt x="120840" y="35687"/>
                </a:lnTo>
                <a:lnTo>
                  <a:pt x="124078" y="33655"/>
                </a:lnTo>
                <a:lnTo>
                  <a:pt x="117601" y="31750"/>
                </a:lnTo>
                <a:lnTo>
                  <a:pt x="104520" y="29718"/>
                </a:lnTo>
                <a:close/>
              </a:path>
              <a:path w="1927859" h="59689">
                <a:moveTo>
                  <a:pt x="104520" y="39624"/>
                </a:moveTo>
                <a:lnTo>
                  <a:pt x="84835" y="39624"/>
                </a:lnTo>
                <a:lnTo>
                  <a:pt x="91439" y="41656"/>
                </a:lnTo>
                <a:lnTo>
                  <a:pt x="97916" y="43561"/>
                </a:lnTo>
                <a:lnTo>
                  <a:pt x="104520" y="39624"/>
                </a:lnTo>
                <a:close/>
              </a:path>
              <a:path w="1927859" h="59689">
                <a:moveTo>
                  <a:pt x="1607439" y="33655"/>
                </a:moveTo>
                <a:lnTo>
                  <a:pt x="1568322" y="33655"/>
                </a:lnTo>
                <a:lnTo>
                  <a:pt x="1574800" y="35687"/>
                </a:lnTo>
                <a:lnTo>
                  <a:pt x="1587880" y="37718"/>
                </a:lnTo>
                <a:lnTo>
                  <a:pt x="1568322" y="37718"/>
                </a:lnTo>
                <a:lnTo>
                  <a:pt x="1574800" y="39624"/>
                </a:lnTo>
                <a:lnTo>
                  <a:pt x="1574800" y="43561"/>
                </a:lnTo>
                <a:lnTo>
                  <a:pt x="1581277" y="39624"/>
                </a:lnTo>
                <a:lnTo>
                  <a:pt x="1614042" y="39624"/>
                </a:lnTo>
                <a:lnTo>
                  <a:pt x="1614042" y="35687"/>
                </a:lnTo>
                <a:lnTo>
                  <a:pt x="1600962" y="35687"/>
                </a:lnTo>
                <a:lnTo>
                  <a:pt x="1607439" y="33655"/>
                </a:lnTo>
                <a:close/>
              </a:path>
              <a:path w="1927859" h="59689">
                <a:moveTo>
                  <a:pt x="26034" y="33655"/>
                </a:moveTo>
                <a:lnTo>
                  <a:pt x="26034" y="39624"/>
                </a:lnTo>
                <a:lnTo>
                  <a:pt x="31622" y="36194"/>
                </a:lnTo>
                <a:lnTo>
                  <a:pt x="26034" y="33655"/>
                </a:lnTo>
                <a:close/>
              </a:path>
              <a:path w="1927859" h="59689">
                <a:moveTo>
                  <a:pt x="32512" y="36575"/>
                </a:moveTo>
                <a:lnTo>
                  <a:pt x="32512" y="39624"/>
                </a:lnTo>
                <a:lnTo>
                  <a:pt x="39115" y="39624"/>
                </a:lnTo>
                <a:lnTo>
                  <a:pt x="32512" y="36575"/>
                </a:lnTo>
                <a:close/>
              </a:path>
              <a:path w="1927859" h="59689">
                <a:moveTo>
                  <a:pt x="463930" y="29718"/>
                </a:moveTo>
                <a:lnTo>
                  <a:pt x="431164" y="33655"/>
                </a:lnTo>
                <a:lnTo>
                  <a:pt x="437768" y="37718"/>
                </a:lnTo>
                <a:lnTo>
                  <a:pt x="437768" y="39624"/>
                </a:lnTo>
                <a:lnTo>
                  <a:pt x="535685" y="39624"/>
                </a:lnTo>
                <a:lnTo>
                  <a:pt x="535685" y="35687"/>
                </a:lnTo>
                <a:lnTo>
                  <a:pt x="470407" y="35687"/>
                </a:lnTo>
                <a:lnTo>
                  <a:pt x="463930" y="29718"/>
                </a:lnTo>
                <a:close/>
              </a:path>
              <a:path w="1927859" h="59689">
                <a:moveTo>
                  <a:pt x="26034" y="31750"/>
                </a:moveTo>
                <a:lnTo>
                  <a:pt x="6476" y="31750"/>
                </a:lnTo>
                <a:lnTo>
                  <a:pt x="6476" y="35687"/>
                </a:lnTo>
                <a:lnTo>
                  <a:pt x="12953" y="37718"/>
                </a:lnTo>
                <a:lnTo>
                  <a:pt x="26034" y="33655"/>
                </a:lnTo>
                <a:lnTo>
                  <a:pt x="26034" y="31750"/>
                </a:lnTo>
                <a:close/>
              </a:path>
              <a:path w="1927859" h="59689">
                <a:moveTo>
                  <a:pt x="137159" y="31750"/>
                </a:moveTo>
                <a:lnTo>
                  <a:pt x="130555" y="35687"/>
                </a:lnTo>
                <a:lnTo>
                  <a:pt x="117601" y="37718"/>
                </a:lnTo>
                <a:lnTo>
                  <a:pt x="150240" y="37718"/>
                </a:lnTo>
                <a:lnTo>
                  <a:pt x="156717" y="35687"/>
                </a:lnTo>
                <a:lnTo>
                  <a:pt x="150240" y="33655"/>
                </a:lnTo>
                <a:lnTo>
                  <a:pt x="137159" y="31750"/>
                </a:lnTo>
                <a:close/>
              </a:path>
              <a:path w="1927859" h="59689">
                <a:moveTo>
                  <a:pt x="163321" y="35687"/>
                </a:moveTo>
                <a:lnTo>
                  <a:pt x="156717" y="37718"/>
                </a:lnTo>
                <a:lnTo>
                  <a:pt x="163321" y="37718"/>
                </a:lnTo>
                <a:lnTo>
                  <a:pt x="163321" y="35687"/>
                </a:lnTo>
                <a:close/>
              </a:path>
              <a:path w="1927859" h="59689">
                <a:moveTo>
                  <a:pt x="359282" y="31750"/>
                </a:moveTo>
                <a:lnTo>
                  <a:pt x="333247" y="33655"/>
                </a:lnTo>
                <a:lnTo>
                  <a:pt x="320166" y="35687"/>
                </a:lnTo>
                <a:lnTo>
                  <a:pt x="313563" y="37718"/>
                </a:lnTo>
                <a:lnTo>
                  <a:pt x="365887" y="37718"/>
                </a:lnTo>
                <a:lnTo>
                  <a:pt x="359282" y="31750"/>
                </a:lnTo>
                <a:close/>
              </a:path>
              <a:path w="1927859" h="59689">
                <a:moveTo>
                  <a:pt x="385444" y="33655"/>
                </a:moveTo>
                <a:lnTo>
                  <a:pt x="385444" y="37718"/>
                </a:lnTo>
                <a:lnTo>
                  <a:pt x="392048" y="37718"/>
                </a:lnTo>
                <a:lnTo>
                  <a:pt x="385444" y="33655"/>
                </a:lnTo>
                <a:close/>
              </a:path>
              <a:path w="1927859" h="59689">
                <a:moveTo>
                  <a:pt x="411606" y="33655"/>
                </a:moveTo>
                <a:lnTo>
                  <a:pt x="392048" y="37718"/>
                </a:lnTo>
                <a:lnTo>
                  <a:pt x="405002" y="37718"/>
                </a:lnTo>
                <a:lnTo>
                  <a:pt x="411606" y="33655"/>
                </a:lnTo>
                <a:close/>
              </a:path>
              <a:path w="1927859" h="59689">
                <a:moveTo>
                  <a:pt x="1535620" y="35687"/>
                </a:moveTo>
                <a:lnTo>
                  <a:pt x="1522476" y="35687"/>
                </a:lnTo>
                <a:lnTo>
                  <a:pt x="1522476" y="37718"/>
                </a:lnTo>
                <a:lnTo>
                  <a:pt x="1529079" y="37718"/>
                </a:lnTo>
                <a:lnTo>
                  <a:pt x="1535620" y="35687"/>
                </a:lnTo>
                <a:close/>
              </a:path>
              <a:path w="1927859" h="59689">
                <a:moveTo>
                  <a:pt x="1568322" y="33655"/>
                </a:moveTo>
                <a:lnTo>
                  <a:pt x="1548638" y="33655"/>
                </a:lnTo>
                <a:lnTo>
                  <a:pt x="1555241" y="37718"/>
                </a:lnTo>
                <a:lnTo>
                  <a:pt x="1555241" y="35687"/>
                </a:lnTo>
                <a:lnTo>
                  <a:pt x="1568322" y="33655"/>
                </a:lnTo>
                <a:close/>
              </a:path>
              <a:path w="1927859" h="59689">
                <a:moveTo>
                  <a:pt x="1666366" y="29718"/>
                </a:moveTo>
                <a:lnTo>
                  <a:pt x="1614042" y="29718"/>
                </a:lnTo>
                <a:lnTo>
                  <a:pt x="1627123" y="33655"/>
                </a:lnTo>
                <a:lnTo>
                  <a:pt x="1640077" y="37718"/>
                </a:lnTo>
                <a:lnTo>
                  <a:pt x="1653159" y="37718"/>
                </a:lnTo>
                <a:lnTo>
                  <a:pt x="1666366" y="29718"/>
                </a:lnTo>
                <a:close/>
              </a:path>
              <a:path w="1927859" h="59689">
                <a:moveTo>
                  <a:pt x="202437" y="31750"/>
                </a:moveTo>
                <a:lnTo>
                  <a:pt x="183514" y="37592"/>
                </a:lnTo>
                <a:lnTo>
                  <a:pt x="313150" y="37592"/>
                </a:lnTo>
                <a:lnTo>
                  <a:pt x="306958" y="35687"/>
                </a:lnTo>
                <a:lnTo>
                  <a:pt x="248157" y="35687"/>
                </a:lnTo>
                <a:lnTo>
                  <a:pt x="228600" y="33655"/>
                </a:lnTo>
                <a:lnTo>
                  <a:pt x="202437" y="31750"/>
                </a:lnTo>
                <a:close/>
              </a:path>
              <a:path w="1927859" h="59689">
                <a:moveTo>
                  <a:pt x="32512" y="35687"/>
                </a:moveTo>
                <a:lnTo>
                  <a:pt x="31622" y="36194"/>
                </a:lnTo>
                <a:lnTo>
                  <a:pt x="32512" y="36575"/>
                </a:lnTo>
                <a:lnTo>
                  <a:pt x="32512" y="35687"/>
                </a:lnTo>
                <a:close/>
              </a:path>
              <a:path w="1927859" h="59689">
                <a:moveTo>
                  <a:pt x="261238" y="33655"/>
                </a:moveTo>
                <a:lnTo>
                  <a:pt x="248157" y="33655"/>
                </a:lnTo>
                <a:lnTo>
                  <a:pt x="248157" y="35687"/>
                </a:lnTo>
                <a:lnTo>
                  <a:pt x="274446" y="35687"/>
                </a:lnTo>
                <a:lnTo>
                  <a:pt x="261238" y="33655"/>
                </a:lnTo>
                <a:close/>
              </a:path>
              <a:path w="1927859" h="59689">
                <a:moveTo>
                  <a:pt x="306958" y="33655"/>
                </a:moveTo>
                <a:lnTo>
                  <a:pt x="287400" y="33655"/>
                </a:lnTo>
                <a:lnTo>
                  <a:pt x="274446" y="35687"/>
                </a:lnTo>
                <a:lnTo>
                  <a:pt x="306958" y="35687"/>
                </a:lnTo>
                <a:lnTo>
                  <a:pt x="306958" y="33655"/>
                </a:lnTo>
                <a:close/>
              </a:path>
              <a:path w="1927859" h="59689">
                <a:moveTo>
                  <a:pt x="516127" y="29718"/>
                </a:moveTo>
                <a:lnTo>
                  <a:pt x="496569" y="33655"/>
                </a:lnTo>
                <a:lnTo>
                  <a:pt x="476884" y="35687"/>
                </a:lnTo>
                <a:lnTo>
                  <a:pt x="535685" y="35687"/>
                </a:lnTo>
                <a:lnTo>
                  <a:pt x="529208" y="33655"/>
                </a:lnTo>
                <a:lnTo>
                  <a:pt x="529208" y="31750"/>
                </a:lnTo>
                <a:lnTo>
                  <a:pt x="516127" y="31750"/>
                </a:lnTo>
                <a:lnTo>
                  <a:pt x="516127" y="29718"/>
                </a:lnTo>
                <a:close/>
              </a:path>
              <a:path w="1927859" h="59689">
                <a:moveTo>
                  <a:pt x="1609687" y="33655"/>
                </a:moveTo>
                <a:lnTo>
                  <a:pt x="1607439" y="33655"/>
                </a:lnTo>
                <a:lnTo>
                  <a:pt x="1607439" y="35687"/>
                </a:lnTo>
                <a:lnTo>
                  <a:pt x="1609687" y="33655"/>
                </a:lnTo>
                <a:close/>
              </a:path>
              <a:path w="1927859" h="59689">
                <a:moveTo>
                  <a:pt x="26034" y="29718"/>
                </a:moveTo>
                <a:lnTo>
                  <a:pt x="0" y="29718"/>
                </a:lnTo>
                <a:lnTo>
                  <a:pt x="0" y="33655"/>
                </a:lnTo>
                <a:lnTo>
                  <a:pt x="6476" y="31750"/>
                </a:lnTo>
                <a:lnTo>
                  <a:pt x="26034" y="31750"/>
                </a:lnTo>
                <a:lnTo>
                  <a:pt x="26034" y="29718"/>
                </a:lnTo>
                <a:close/>
              </a:path>
              <a:path w="1927859" h="59689">
                <a:moveTo>
                  <a:pt x="1156589" y="23749"/>
                </a:moveTo>
                <a:lnTo>
                  <a:pt x="1143507" y="23749"/>
                </a:lnTo>
                <a:lnTo>
                  <a:pt x="1130427" y="25781"/>
                </a:lnTo>
                <a:lnTo>
                  <a:pt x="1123950" y="29718"/>
                </a:lnTo>
                <a:lnTo>
                  <a:pt x="1666366" y="29718"/>
                </a:lnTo>
                <a:lnTo>
                  <a:pt x="1666366" y="33655"/>
                </a:lnTo>
                <a:lnTo>
                  <a:pt x="1672843" y="31750"/>
                </a:lnTo>
                <a:lnTo>
                  <a:pt x="1679320" y="27686"/>
                </a:lnTo>
                <a:lnTo>
                  <a:pt x="1163065" y="27686"/>
                </a:lnTo>
                <a:lnTo>
                  <a:pt x="1156589" y="23749"/>
                </a:lnTo>
                <a:close/>
              </a:path>
              <a:path w="1927859" h="59689">
                <a:moveTo>
                  <a:pt x="529208" y="29718"/>
                </a:moveTo>
                <a:lnTo>
                  <a:pt x="522731" y="31750"/>
                </a:lnTo>
                <a:lnTo>
                  <a:pt x="529208" y="31750"/>
                </a:lnTo>
                <a:lnTo>
                  <a:pt x="529208" y="29718"/>
                </a:lnTo>
                <a:close/>
              </a:path>
              <a:path w="1927859" h="59689">
                <a:moveTo>
                  <a:pt x="627252" y="25781"/>
                </a:moveTo>
                <a:lnTo>
                  <a:pt x="601090" y="31750"/>
                </a:lnTo>
                <a:lnTo>
                  <a:pt x="607694" y="31750"/>
                </a:lnTo>
                <a:lnTo>
                  <a:pt x="627252" y="25781"/>
                </a:lnTo>
                <a:close/>
              </a:path>
              <a:path w="1927859" h="59689">
                <a:moveTo>
                  <a:pt x="699134" y="25781"/>
                </a:moveTo>
                <a:lnTo>
                  <a:pt x="692530" y="25781"/>
                </a:lnTo>
                <a:lnTo>
                  <a:pt x="653414" y="27686"/>
                </a:lnTo>
                <a:lnTo>
                  <a:pt x="607694" y="31750"/>
                </a:lnTo>
                <a:lnTo>
                  <a:pt x="1611794" y="31750"/>
                </a:lnTo>
                <a:lnTo>
                  <a:pt x="1614042" y="29718"/>
                </a:lnTo>
                <a:lnTo>
                  <a:pt x="855979" y="29718"/>
                </a:lnTo>
                <a:lnTo>
                  <a:pt x="855979" y="27686"/>
                </a:lnTo>
                <a:lnTo>
                  <a:pt x="705612" y="27686"/>
                </a:lnTo>
                <a:lnTo>
                  <a:pt x="699134" y="25781"/>
                </a:lnTo>
                <a:close/>
              </a:path>
              <a:path w="1927859" h="59689">
                <a:moveTo>
                  <a:pt x="927862" y="21843"/>
                </a:moveTo>
                <a:lnTo>
                  <a:pt x="901700" y="21843"/>
                </a:lnTo>
                <a:lnTo>
                  <a:pt x="882141" y="23749"/>
                </a:lnTo>
                <a:lnTo>
                  <a:pt x="862456" y="27686"/>
                </a:lnTo>
                <a:lnTo>
                  <a:pt x="855979" y="29718"/>
                </a:lnTo>
                <a:lnTo>
                  <a:pt x="1123950" y="29718"/>
                </a:lnTo>
                <a:lnTo>
                  <a:pt x="1110447" y="27686"/>
                </a:lnTo>
                <a:lnTo>
                  <a:pt x="1012825" y="27686"/>
                </a:lnTo>
                <a:lnTo>
                  <a:pt x="927862" y="21843"/>
                </a:lnTo>
                <a:close/>
              </a:path>
              <a:path w="1927859" h="59689">
                <a:moveTo>
                  <a:pt x="1228470" y="17780"/>
                </a:moveTo>
                <a:lnTo>
                  <a:pt x="1189227" y="21843"/>
                </a:lnTo>
                <a:lnTo>
                  <a:pt x="1163065" y="27686"/>
                </a:lnTo>
                <a:lnTo>
                  <a:pt x="1679320" y="27686"/>
                </a:lnTo>
                <a:lnTo>
                  <a:pt x="1705483" y="29718"/>
                </a:lnTo>
                <a:lnTo>
                  <a:pt x="1757807" y="29718"/>
                </a:lnTo>
                <a:lnTo>
                  <a:pt x="1803526" y="27686"/>
                </a:lnTo>
                <a:lnTo>
                  <a:pt x="1823085" y="25781"/>
                </a:lnTo>
                <a:lnTo>
                  <a:pt x="1254505" y="25781"/>
                </a:lnTo>
                <a:lnTo>
                  <a:pt x="1248028" y="23749"/>
                </a:lnTo>
                <a:lnTo>
                  <a:pt x="1248028" y="21843"/>
                </a:lnTo>
                <a:lnTo>
                  <a:pt x="1241552" y="19812"/>
                </a:lnTo>
                <a:lnTo>
                  <a:pt x="1228470" y="17780"/>
                </a:lnTo>
                <a:close/>
              </a:path>
              <a:path w="1927859" h="59689">
                <a:moveTo>
                  <a:pt x="790575" y="25781"/>
                </a:moveTo>
                <a:lnTo>
                  <a:pt x="784097" y="25781"/>
                </a:lnTo>
                <a:lnTo>
                  <a:pt x="777620" y="27686"/>
                </a:lnTo>
                <a:lnTo>
                  <a:pt x="790575" y="27686"/>
                </a:lnTo>
                <a:lnTo>
                  <a:pt x="790575" y="25781"/>
                </a:lnTo>
                <a:close/>
              </a:path>
              <a:path w="1927859" h="59689">
                <a:moveTo>
                  <a:pt x="855979" y="23749"/>
                </a:moveTo>
                <a:lnTo>
                  <a:pt x="790575" y="27686"/>
                </a:lnTo>
                <a:lnTo>
                  <a:pt x="855979" y="27686"/>
                </a:lnTo>
                <a:lnTo>
                  <a:pt x="855979" y="23749"/>
                </a:lnTo>
                <a:close/>
              </a:path>
              <a:path w="1927859" h="59689">
                <a:moveTo>
                  <a:pt x="1052067" y="23749"/>
                </a:moveTo>
                <a:lnTo>
                  <a:pt x="1032382" y="27686"/>
                </a:lnTo>
                <a:lnTo>
                  <a:pt x="1052067" y="27686"/>
                </a:lnTo>
                <a:lnTo>
                  <a:pt x="1052067" y="23749"/>
                </a:lnTo>
                <a:close/>
              </a:path>
              <a:path w="1927859" h="59689">
                <a:moveTo>
                  <a:pt x="1065148" y="23749"/>
                </a:moveTo>
                <a:lnTo>
                  <a:pt x="1052067" y="27686"/>
                </a:lnTo>
                <a:lnTo>
                  <a:pt x="1110447" y="27686"/>
                </a:lnTo>
                <a:lnTo>
                  <a:pt x="1097788" y="25781"/>
                </a:lnTo>
                <a:lnTo>
                  <a:pt x="1065148" y="23749"/>
                </a:lnTo>
                <a:close/>
              </a:path>
              <a:path w="1927859" h="59689">
                <a:moveTo>
                  <a:pt x="1319910" y="17780"/>
                </a:moveTo>
                <a:lnTo>
                  <a:pt x="1313433" y="19812"/>
                </a:lnTo>
                <a:lnTo>
                  <a:pt x="1254505" y="19812"/>
                </a:lnTo>
                <a:lnTo>
                  <a:pt x="1261109" y="21843"/>
                </a:lnTo>
                <a:lnTo>
                  <a:pt x="1254505" y="25781"/>
                </a:lnTo>
                <a:lnTo>
                  <a:pt x="1823085" y="25781"/>
                </a:lnTo>
                <a:lnTo>
                  <a:pt x="1836165" y="23749"/>
                </a:lnTo>
                <a:lnTo>
                  <a:pt x="1398396" y="23749"/>
                </a:lnTo>
                <a:lnTo>
                  <a:pt x="1395262" y="21843"/>
                </a:lnTo>
                <a:lnTo>
                  <a:pt x="1319910" y="21843"/>
                </a:lnTo>
                <a:lnTo>
                  <a:pt x="1319910" y="17780"/>
                </a:lnTo>
                <a:close/>
              </a:path>
              <a:path w="1927859" h="59689">
                <a:moveTo>
                  <a:pt x="1901570" y="19812"/>
                </a:moveTo>
                <a:lnTo>
                  <a:pt x="1404873" y="19812"/>
                </a:lnTo>
                <a:lnTo>
                  <a:pt x="1398396" y="23749"/>
                </a:lnTo>
                <a:lnTo>
                  <a:pt x="1836165" y="23749"/>
                </a:lnTo>
                <a:lnTo>
                  <a:pt x="1836165" y="25781"/>
                </a:lnTo>
                <a:lnTo>
                  <a:pt x="1875409" y="21843"/>
                </a:lnTo>
                <a:lnTo>
                  <a:pt x="1888489" y="21843"/>
                </a:lnTo>
                <a:lnTo>
                  <a:pt x="1901570" y="19812"/>
                </a:lnTo>
                <a:close/>
              </a:path>
              <a:path w="1927859" h="59689">
                <a:moveTo>
                  <a:pt x="1705483" y="11937"/>
                </a:moveTo>
                <a:lnTo>
                  <a:pt x="1698878" y="15875"/>
                </a:lnTo>
                <a:lnTo>
                  <a:pt x="1483232" y="15875"/>
                </a:lnTo>
                <a:lnTo>
                  <a:pt x="1476755" y="19812"/>
                </a:lnTo>
                <a:lnTo>
                  <a:pt x="1901570" y="19812"/>
                </a:lnTo>
                <a:lnTo>
                  <a:pt x="1908047" y="23749"/>
                </a:lnTo>
                <a:lnTo>
                  <a:pt x="1921128" y="25781"/>
                </a:lnTo>
                <a:lnTo>
                  <a:pt x="1927606" y="21843"/>
                </a:lnTo>
                <a:lnTo>
                  <a:pt x="1927606" y="17780"/>
                </a:lnTo>
                <a:lnTo>
                  <a:pt x="1705483" y="17780"/>
                </a:lnTo>
                <a:lnTo>
                  <a:pt x="1705483" y="11937"/>
                </a:lnTo>
                <a:close/>
              </a:path>
              <a:path w="1927859" h="59689">
                <a:moveTo>
                  <a:pt x="1332991" y="19812"/>
                </a:moveTo>
                <a:lnTo>
                  <a:pt x="1319910" y="21843"/>
                </a:lnTo>
                <a:lnTo>
                  <a:pt x="1339595" y="21843"/>
                </a:lnTo>
                <a:lnTo>
                  <a:pt x="1332991" y="19812"/>
                </a:lnTo>
                <a:close/>
              </a:path>
              <a:path w="1927859" h="59689">
                <a:moveTo>
                  <a:pt x="1352677" y="17780"/>
                </a:moveTo>
                <a:lnTo>
                  <a:pt x="1352677" y="21843"/>
                </a:lnTo>
                <a:lnTo>
                  <a:pt x="1359153" y="21843"/>
                </a:lnTo>
                <a:lnTo>
                  <a:pt x="1352677" y="17780"/>
                </a:lnTo>
                <a:close/>
              </a:path>
              <a:path w="1927859" h="59689">
                <a:moveTo>
                  <a:pt x="1365630" y="17780"/>
                </a:moveTo>
                <a:lnTo>
                  <a:pt x="1359153" y="21843"/>
                </a:lnTo>
                <a:lnTo>
                  <a:pt x="1365630" y="21843"/>
                </a:lnTo>
                <a:lnTo>
                  <a:pt x="1365630" y="17780"/>
                </a:lnTo>
                <a:close/>
              </a:path>
              <a:path w="1927859" h="59689">
                <a:moveTo>
                  <a:pt x="1378712" y="15875"/>
                </a:moveTo>
                <a:lnTo>
                  <a:pt x="1365630" y="21843"/>
                </a:lnTo>
                <a:lnTo>
                  <a:pt x="1395262" y="21843"/>
                </a:lnTo>
                <a:lnTo>
                  <a:pt x="1391919" y="19812"/>
                </a:lnTo>
                <a:lnTo>
                  <a:pt x="1378712" y="15875"/>
                </a:lnTo>
                <a:close/>
              </a:path>
              <a:path w="1927859" h="59689">
                <a:moveTo>
                  <a:pt x="1431035" y="17780"/>
                </a:moveTo>
                <a:lnTo>
                  <a:pt x="1411477" y="19812"/>
                </a:lnTo>
                <a:lnTo>
                  <a:pt x="1470278" y="19812"/>
                </a:lnTo>
                <a:lnTo>
                  <a:pt x="1431035" y="17780"/>
                </a:lnTo>
                <a:close/>
              </a:path>
              <a:path w="1927859" h="59689">
                <a:moveTo>
                  <a:pt x="1770888" y="3937"/>
                </a:moveTo>
                <a:lnTo>
                  <a:pt x="1770888" y="5968"/>
                </a:lnTo>
                <a:lnTo>
                  <a:pt x="1764284" y="7874"/>
                </a:lnTo>
                <a:lnTo>
                  <a:pt x="1718564" y="7874"/>
                </a:lnTo>
                <a:lnTo>
                  <a:pt x="1712087" y="11937"/>
                </a:lnTo>
                <a:lnTo>
                  <a:pt x="1712087" y="15875"/>
                </a:lnTo>
                <a:lnTo>
                  <a:pt x="1705483" y="17780"/>
                </a:lnTo>
                <a:lnTo>
                  <a:pt x="1927606" y="17780"/>
                </a:lnTo>
                <a:lnTo>
                  <a:pt x="1927606" y="15875"/>
                </a:lnTo>
                <a:lnTo>
                  <a:pt x="1925031" y="11937"/>
                </a:lnTo>
                <a:lnTo>
                  <a:pt x="1790445" y="11937"/>
                </a:lnTo>
                <a:lnTo>
                  <a:pt x="1789117" y="9906"/>
                </a:lnTo>
                <a:lnTo>
                  <a:pt x="1777364" y="9906"/>
                </a:lnTo>
                <a:lnTo>
                  <a:pt x="1770888" y="3937"/>
                </a:lnTo>
                <a:close/>
              </a:path>
              <a:path w="1927859" h="59689">
                <a:moveTo>
                  <a:pt x="1640077" y="9906"/>
                </a:moveTo>
                <a:lnTo>
                  <a:pt x="1633600" y="13843"/>
                </a:lnTo>
                <a:lnTo>
                  <a:pt x="1529079" y="13843"/>
                </a:lnTo>
                <a:lnTo>
                  <a:pt x="1529079" y="15875"/>
                </a:lnTo>
                <a:lnTo>
                  <a:pt x="1685924" y="15875"/>
                </a:lnTo>
                <a:lnTo>
                  <a:pt x="1685924" y="13843"/>
                </a:lnTo>
                <a:lnTo>
                  <a:pt x="1692401" y="11937"/>
                </a:lnTo>
                <a:lnTo>
                  <a:pt x="1640077" y="11937"/>
                </a:lnTo>
                <a:lnTo>
                  <a:pt x="1640077" y="9906"/>
                </a:lnTo>
                <a:close/>
              </a:path>
              <a:path w="1927859" h="59689">
                <a:moveTo>
                  <a:pt x="1633600" y="11937"/>
                </a:moveTo>
                <a:lnTo>
                  <a:pt x="1561718" y="11937"/>
                </a:lnTo>
                <a:lnTo>
                  <a:pt x="1542160" y="13843"/>
                </a:lnTo>
                <a:lnTo>
                  <a:pt x="1627123" y="13843"/>
                </a:lnTo>
                <a:lnTo>
                  <a:pt x="1633600" y="11937"/>
                </a:lnTo>
                <a:close/>
              </a:path>
              <a:path w="1927859" h="59689">
                <a:moveTo>
                  <a:pt x="1698878" y="5968"/>
                </a:moveTo>
                <a:lnTo>
                  <a:pt x="1685924" y="5968"/>
                </a:lnTo>
                <a:lnTo>
                  <a:pt x="1679320" y="7874"/>
                </a:lnTo>
                <a:lnTo>
                  <a:pt x="1672843" y="11937"/>
                </a:lnTo>
                <a:lnTo>
                  <a:pt x="1692401" y="11937"/>
                </a:lnTo>
                <a:lnTo>
                  <a:pt x="1698878" y="9906"/>
                </a:lnTo>
                <a:lnTo>
                  <a:pt x="1698878" y="5968"/>
                </a:lnTo>
                <a:close/>
              </a:path>
              <a:path w="1927859" h="59689">
                <a:moveTo>
                  <a:pt x="1797049" y="2031"/>
                </a:moveTo>
                <a:lnTo>
                  <a:pt x="1797049" y="7874"/>
                </a:lnTo>
                <a:lnTo>
                  <a:pt x="1790445" y="11937"/>
                </a:lnTo>
                <a:lnTo>
                  <a:pt x="1925031" y="11937"/>
                </a:lnTo>
                <a:lnTo>
                  <a:pt x="1921128" y="5968"/>
                </a:lnTo>
                <a:lnTo>
                  <a:pt x="1803526" y="5968"/>
                </a:lnTo>
                <a:lnTo>
                  <a:pt x="1810003" y="3937"/>
                </a:lnTo>
                <a:lnTo>
                  <a:pt x="1797049" y="2031"/>
                </a:lnTo>
                <a:close/>
              </a:path>
              <a:path w="1927859" h="59689">
                <a:moveTo>
                  <a:pt x="1783968" y="2031"/>
                </a:moveTo>
                <a:lnTo>
                  <a:pt x="1777364" y="9906"/>
                </a:lnTo>
                <a:lnTo>
                  <a:pt x="1789117" y="9906"/>
                </a:lnTo>
                <a:lnTo>
                  <a:pt x="1783968" y="2031"/>
                </a:lnTo>
                <a:close/>
              </a:path>
              <a:path w="1927859" h="59689">
                <a:moveTo>
                  <a:pt x="1744725" y="3937"/>
                </a:moveTo>
                <a:lnTo>
                  <a:pt x="1731644" y="7874"/>
                </a:lnTo>
                <a:lnTo>
                  <a:pt x="1751202" y="7874"/>
                </a:lnTo>
                <a:lnTo>
                  <a:pt x="1744725" y="5968"/>
                </a:lnTo>
                <a:lnTo>
                  <a:pt x="1744725" y="3937"/>
                </a:lnTo>
                <a:close/>
              </a:path>
              <a:path w="1927859" h="59689">
                <a:moveTo>
                  <a:pt x="1757807" y="2031"/>
                </a:moveTo>
                <a:lnTo>
                  <a:pt x="1751202" y="5968"/>
                </a:lnTo>
                <a:lnTo>
                  <a:pt x="1751202" y="7874"/>
                </a:lnTo>
                <a:lnTo>
                  <a:pt x="1764284" y="7874"/>
                </a:lnTo>
                <a:lnTo>
                  <a:pt x="1757807" y="5968"/>
                </a:lnTo>
                <a:lnTo>
                  <a:pt x="1757807" y="2031"/>
                </a:lnTo>
                <a:close/>
              </a:path>
              <a:path w="1927859" h="59689">
                <a:moveTo>
                  <a:pt x="1829689" y="0"/>
                </a:moveTo>
                <a:lnTo>
                  <a:pt x="1823085" y="3937"/>
                </a:lnTo>
                <a:lnTo>
                  <a:pt x="1803526" y="5968"/>
                </a:lnTo>
                <a:lnTo>
                  <a:pt x="1842769" y="5968"/>
                </a:lnTo>
                <a:lnTo>
                  <a:pt x="1842769" y="3937"/>
                </a:lnTo>
                <a:lnTo>
                  <a:pt x="1836165" y="2031"/>
                </a:lnTo>
                <a:lnTo>
                  <a:pt x="1829689" y="0"/>
                </a:lnTo>
                <a:close/>
              </a:path>
              <a:path w="1927859" h="59689">
                <a:moveTo>
                  <a:pt x="1881886" y="2031"/>
                </a:moveTo>
                <a:lnTo>
                  <a:pt x="1875409" y="3937"/>
                </a:lnTo>
                <a:lnTo>
                  <a:pt x="1862327" y="5968"/>
                </a:lnTo>
                <a:lnTo>
                  <a:pt x="1888489" y="5968"/>
                </a:lnTo>
                <a:lnTo>
                  <a:pt x="1881886" y="3937"/>
                </a:lnTo>
                <a:lnTo>
                  <a:pt x="1881886" y="2031"/>
                </a:lnTo>
                <a:close/>
              </a:path>
              <a:path w="1927859" h="59689">
                <a:moveTo>
                  <a:pt x="1895093" y="0"/>
                </a:moveTo>
                <a:lnTo>
                  <a:pt x="1888489" y="5968"/>
                </a:lnTo>
                <a:lnTo>
                  <a:pt x="1921128" y="5968"/>
                </a:lnTo>
                <a:lnTo>
                  <a:pt x="1916856" y="2031"/>
                </a:lnTo>
                <a:lnTo>
                  <a:pt x="1908047" y="2031"/>
                </a:lnTo>
                <a:lnTo>
                  <a:pt x="1895093" y="0"/>
                </a:lnTo>
                <a:close/>
              </a:path>
              <a:path w="1927859" h="59689">
                <a:moveTo>
                  <a:pt x="1914651" y="0"/>
                </a:moveTo>
                <a:lnTo>
                  <a:pt x="1908047" y="2031"/>
                </a:lnTo>
                <a:lnTo>
                  <a:pt x="1916856" y="2031"/>
                </a:lnTo>
                <a:lnTo>
                  <a:pt x="1914651" y="0"/>
                </a:lnTo>
                <a:close/>
              </a:path>
            </a:pathLst>
          </a:custGeom>
          <a:solidFill>
            <a:srgbClr val="58BA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6355" y="540511"/>
            <a:ext cx="3218180" cy="452120"/>
          </a:xfrm>
          <a:prstGeom prst="rect">
            <a:avLst/>
          </a:prstGeom>
        </p:spPr>
        <p:txBody>
          <a:bodyPr vert="horz" wrap="square" lIns="0" tIns="12065" rIns="0" bIns="0" rtlCol="0">
            <a:spAutoFit/>
          </a:bodyPr>
          <a:lstStyle/>
          <a:p>
            <a:pPr marL="12700">
              <a:lnSpc>
                <a:spcPct val="100000"/>
              </a:lnSpc>
              <a:spcBef>
                <a:spcPts val="95"/>
              </a:spcBef>
            </a:pPr>
            <a:r>
              <a:rPr b="0" spc="170" dirty="0">
                <a:latin typeface="Lucida Sans Unicode"/>
                <a:cs typeface="Lucida Sans Unicode"/>
              </a:rPr>
              <a:t>Самостоятельно</a:t>
            </a:r>
          </a:p>
        </p:txBody>
      </p:sp>
      <p:sp>
        <p:nvSpPr>
          <p:cNvPr id="3" name="object 3"/>
          <p:cNvSpPr txBox="1"/>
          <p:nvPr/>
        </p:nvSpPr>
        <p:spPr>
          <a:xfrm>
            <a:off x="369519" y="1410461"/>
            <a:ext cx="2513330" cy="320294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20355A"/>
                </a:solidFill>
                <a:latin typeface="Arial"/>
                <a:cs typeface="Arial"/>
              </a:rPr>
              <a:t>Задача</a:t>
            </a:r>
            <a:r>
              <a:rPr sz="1800" b="1" spc="-55" dirty="0">
                <a:solidFill>
                  <a:srgbClr val="20355A"/>
                </a:solidFill>
                <a:latin typeface="Arial"/>
                <a:cs typeface="Arial"/>
              </a:rPr>
              <a:t> </a:t>
            </a:r>
            <a:r>
              <a:rPr sz="1800" b="1" spc="120" dirty="0">
                <a:solidFill>
                  <a:srgbClr val="20355A"/>
                </a:solidFill>
                <a:latin typeface="Arial"/>
                <a:cs typeface="Arial"/>
              </a:rPr>
              <a:t>4</a:t>
            </a:r>
            <a:endParaRPr sz="1800" dirty="0">
              <a:latin typeface="Arial"/>
              <a:cs typeface="Arial"/>
            </a:endParaRPr>
          </a:p>
          <a:p>
            <a:pPr marL="12700" marR="384810">
              <a:lnSpc>
                <a:spcPct val="100000"/>
              </a:lnSpc>
              <a:spcBef>
                <a:spcPts val="1010"/>
              </a:spcBef>
            </a:pPr>
            <a:r>
              <a:rPr sz="1400" spc="-25" dirty="0">
                <a:solidFill>
                  <a:srgbClr val="20355A"/>
                </a:solidFill>
                <a:latin typeface="Lucida Sans Unicode"/>
                <a:cs typeface="Lucida Sans Unicode"/>
              </a:rPr>
              <a:t>На</a:t>
            </a:r>
            <a:r>
              <a:rPr sz="1400" spc="-60" dirty="0">
                <a:solidFill>
                  <a:srgbClr val="20355A"/>
                </a:solidFill>
                <a:latin typeface="Lucida Sans Unicode"/>
                <a:cs typeface="Lucida Sans Unicode"/>
              </a:rPr>
              <a:t> </a:t>
            </a:r>
            <a:r>
              <a:rPr sz="1400" spc="10" dirty="0">
                <a:solidFill>
                  <a:srgbClr val="20355A"/>
                </a:solidFill>
                <a:latin typeface="Lucida Sans Unicode"/>
                <a:cs typeface="Lucida Sans Unicode"/>
              </a:rPr>
              <a:t>доске</a:t>
            </a:r>
            <a:r>
              <a:rPr sz="1400" spc="-60" dirty="0">
                <a:solidFill>
                  <a:srgbClr val="20355A"/>
                </a:solidFill>
                <a:latin typeface="Lucida Sans Unicode"/>
                <a:cs typeface="Lucida Sans Unicode"/>
              </a:rPr>
              <a:t> </a:t>
            </a:r>
            <a:r>
              <a:rPr sz="1400" spc="-20" dirty="0">
                <a:solidFill>
                  <a:srgbClr val="20355A"/>
                </a:solidFill>
                <a:latin typeface="Lucida Sans Unicode"/>
                <a:cs typeface="Lucida Sans Unicode"/>
              </a:rPr>
              <a:t>записаны</a:t>
            </a:r>
            <a:r>
              <a:rPr sz="1400" spc="-70" dirty="0">
                <a:solidFill>
                  <a:srgbClr val="20355A"/>
                </a:solidFill>
                <a:latin typeface="Lucida Sans Unicode"/>
                <a:cs typeface="Lucida Sans Unicode"/>
              </a:rPr>
              <a:t> </a:t>
            </a:r>
            <a:r>
              <a:rPr sz="1400" spc="-120" dirty="0">
                <a:solidFill>
                  <a:srgbClr val="20355A"/>
                </a:solidFill>
                <a:latin typeface="Lucida Sans Unicode"/>
                <a:cs typeface="Lucida Sans Unicode"/>
              </a:rPr>
              <a:t>2007 </a:t>
            </a:r>
            <a:r>
              <a:rPr sz="1400" spc="-425" dirty="0">
                <a:solidFill>
                  <a:srgbClr val="20355A"/>
                </a:solidFill>
                <a:latin typeface="Lucida Sans Unicode"/>
                <a:cs typeface="Lucida Sans Unicode"/>
              </a:rPr>
              <a:t> </a:t>
            </a:r>
            <a:r>
              <a:rPr sz="1400" spc="-40" dirty="0">
                <a:solidFill>
                  <a:srgbClr val="20355A"/>
                </a:solidFill>
                <a:latin typeface="Lucida Sans Unicode"/>
                <a:cs typeface="Lucida Sans Unicode"/>
              </a:rPr>
              <a:t>еди</a:t>
            </a:r>
            <a:r>
              <a:rPr sz="1400" spc="-35" dirty="0">
                <a:solidFill>
                  <a:srgbClr val="20355A"/>
                </a:solidFill>
                <a:latin typeface="Lucida Sans Unicode"/>
                <a:cs typeface="Lucida Sans Unicode"/>
              </a:rPr>
              <a:t>н</a:t>
            </a:r>
            <a:r>
              <a:rPr sz="1400" spc="-55" dirty="0">
                <a:solidFill>
                  <a:srgbClr val="20355A"/>
                </a:solidFill>
                <a:latin typeface="Lucida Sans Unicode"/>
                <a:cs typeface="Lucida Sans Unicode"/>
              </a:rPr>
              <a:t>и</a:t>
            </a:r>
            <a:r>
              <a:rPr sz="1400" spc="-75" dirty="0">
                <a:solidFill>
                  <a:srgbClr val="20355A"/>
                </a:solidFill>
                <a:latin typeface="Lucida Sans Unicode"/>
                <a:cs typeface="Lucida Sans Unicode"/>
              </a:rPr>
              <a:t>цы</a:t>
            </a:r>
            <a:r>
              <a:rPr sz="1400" spc="-60" dirty="0">
                <a:solidFill>
                  <a:srgbClr val="20355A"/>
                </a:solidFill>
                <a:latin typeface="Lucida Sans Unicode"/>
                <a:cs typeface="Lucida Sans Unicode"/>
              </a:rPr>
              <a:t> </a:t>
            </a:r>
            <a:r>
              <a:rPr sz="1400" spc="-55" dirty="0">
                <a:solidFill>
                  <a:srgbClr val="20355A"/>
                </a:solidFill>
                <a:latin typeface="Lucida Sans Unicode"/>
                <a:cs typeface="Lucida Sans Unicode"/>
              </a:rPr>
              <a:t>и</a:t>
            </a:r>
            <a:r>
              <a:rPr sz="1400" spc="-30" dirty="0">
                <a:solidFill>
                  <a:srgbClr val="20355A"/>
                </a:solidFill>
                <a:latin typeface="Lucida Sans Unicode"/>
                <a:cs typeface="Lucida Sans Unicode"/>
              </a:rPr>
              <a:t> </a:t>
            </a:r>
            <a:r>
              <a:rPr sz="1400" spc="-120" dirty="0">
                <a:solidFill>
                  <a:srgbClr val="20355A"/>
                </a:solidFill>
                <a:latin typeface="Lucida Sans Unicode"/>
                <a:cs typeface="Lucida Sans Unicode"/>
              </a:rPr>
              <a:t>2008</a:t>
            </a:r>
            <a:r>
              <a:rPr sz="1400" spc="-50" dirty="0">
                <a:solidFill>
                  <a:srgbClr val="20355A"/>
                </a:solidFill>
                <a:latin typeface="Lucida Sans Unicode"/>
                <a:cs typeface="Lucida Sans Unicode"/>
              </a:rPr>
              <a:t> </a:t>
            </a:r>
            <a:r>
              <a:rPr sz="1400" spc="-40" dirty="0">
                <a:solidFill>
                  <a:srgbClr val="20355A"/>
                </a:solidFill>
                <a:latin typeface="Lucida Sans Unicode"/>
                <a:cs typeface="Lucida Sans Unicode"/>
              </a:rPr>
              <a:t>ну</a:t>
            </a:r>
            <a:r>
              <a:rPr sz="1400" spc="-35" dirty="0">
                <a:solidFill>
                  <a:srgbClr val="20355A"/>
                </a:solidFill>
                <a:latin typeface="Lucida Sans Unicode"/>
                <a:cs typeface="Lucida Sans Unicode"/>
              </a:rPr>
              <a:t>л</a:t>
            </a:r>
            <a:r>
              <a:rPr sz="1400" spc="-45" dirty="0">
                <a:solidFill>
                  <a:srgbClr val="20355A"/>
                </a:solidFill>
                <a:latin typeface="Lucida Sans Unicode"/>
                <a:cs typeface="Lucida Sans Unicode"/>
              </a:rPr>
              <a:t>ей.</a:t>
            </a:r>
            <a:endParaRPr sz="1400" dirty="0">
              <a:latin typeface="Lucida Sans Unicode"/>
              <a:cs typeface="Lucida Sans Unicode"/>
            </a:endParaRPr>
          </a:p>
          <a:p>
            <a:pPr marL="12700" marR="5080">
              <a:lnSpc>
                <a:spcPct val="100000"/>
              </a:lnSpc>
            </a:pPr>
            <a:r>
              <a:rPr sz="1400" spc="5" dirty="0">
                <a:solidFill>
                  <a:srgbClr val="20355A"/>
                </a:solidFill>
                <a:latin typeface="Lucida Sans Unicode"/>
                <a:cs typeface="Lucida Sans Unicode"/>
              </a:rPr>
              <a:t>Каждый </a:t>
            </a:r>
            <a:r>
              <a:rPr sz="1400" spc="-35" dirty="0">
                <a:solidFill>
                  <a:srgbClr val="20355A"/>
                </a:solidFill>
                <a:latin typeface="Lucida Sans Unicode"/>
                <a:cs typeface="Lucida Sans Unicode"/>
              </a:rPr>
              <a:t>из </a:t>
            </a:r>
            <a:r>
              <a:rPr sz="1400" spc="-40" dirty="0">
                <a:solidFill>
                  <a:srgbClr val="20355A"/>
                </a:solidFill>
                <a:latin typeface="Lucida Sans Unicode"/>
                <a:cs typeface="Lucida Sans Unicode"/>
              </a:rPr>
              <a:t>двух </a:t>
            </a:r>
            <a:r>
              <a:rPr sz="1400" spc="-30" dirty="0">
                <a:solidFill>
                  <a:srgbClr val="20355A"/>
                </a:solidFill>
                <a:latin typeface="Lucida Sans Unicode"/>
                <a:cs typeface="Lucida Sans Unicode"/>
              </a:rPr>
              <a:t>игроков </a:t>
            </a:r>
            <a:r>
              <a:rPr sz="1400" spc="-25" dirty="0">
                <a:solidFill>
                  <a:srgbClr val="20355A"/>
                </a:solidFill>
                <a:latin typeface="Lucida Sans Unicode"/>
                <a:cs typeface="Lucida Sans Unicode"/>
              </a:rPr>
              <a:t> </a:t>
            </a:r>
            <a:r>
              <a:rPr sz="1400" spc="65" dirty="0">
                <a:solidFill>
                  <a:srgbClr val="20355A"/>
                </a:solidFill>
                <a:latin typeface="Lucida Sans Unicode"/>
                <a:cs typeface="Lucida Sans Unicode"/>
              </a:rPr>
              <a:t>выбирает </a:t>
            </a:r>
            <a:r>
              <a:rPr sz="1400" dirty="0">
                <a:solidFill>
                  <a:srgbClr val="20355A"/>
                </a:solidFill>
                <a:latin typeface="Lucida Sans Unicode"/>
                <a:cs typeface="Lucida Sans Unicode"/>
              </a:rPr>
              <a:t>два </a:t>
            </a:r>
            <a:r>
              <a:rPr sz="1400" spc="5" dirty="0">
                <a:solidFill>
                  <a:srgbClr val="20355A"/>
                </a:solidFill>
                <a:latin typeface="Lucida Sans Unicode"/>
                <a:cs typeface="Lucida Sans Unicode"/>
              </a:rPr>
              <a:t> </a:t>
            </a:r>
            <a:r>
              <a:rPr sz="1400" spc="-45" dirty="0">
                <a:solidFill>
                  <a:srgbClr val="20355A"/>
                </a:solidFill>
                <a:latin typeface="Lucida Sans Unicode"/>
                <a:cs typeface="Lucida Sans Unicode"/>
              </a:rPr>
              <a:t>произвольных </a:t>
            </a:r>
            <a:r>
              <a:rPr sz="1400" spc="-20" dirty="0">
                <a:solidFill>
                  <a:srgbClr val="20355A"/>
                </a:solidFill>
                <a:latin typeface="Lucida Sans Unicode"/>
                <a:cs typeface="Lucida Sans Unicode"/>
              </a:rPr>
              <a:t>числа, </a:t>
            </a:r>
            <a:r>
              <a:rPr sz="1400" spc="-15" dirty="0">
                <a:solidFill>
                  <a:srgbClr val="20355A"/>
                </a:solidFill>
                <a:latin typeface="Lucida Sans Unicode"/>
                <a:cs typeface="Lucida Sans Unicode"/>
              </a:rPr>
              <a:t> </a:t>
            </a:r>
            <a:r>
              <a:rPr sz="1400" spc="130" dirty="0">
                <a:solidFill>
                  <a:srgbClr val="20355A"/>
                </a:solidFill>
                <a:latin typeface="Lucida Sans Unicode"/>
                <a:cs typeface="Lucida Sans Unicode"/>
              </a:rPr>
              <a:t>стирает, </a:t>
            </a:r>
            <a:r>
              <a:rPr sz="1400" spc="-55" dirty="0">
                <a:solidFill>
                  <a:srgbClr val="20355A"/>
                </a:solidFill>
                <a:latin typeface="Lucida Sans Unicode"/>
                <a:cs typeface="Lucida Sans Unicode"/>
              </a:rPr>
              <a:t>и </a:t>
            </a:r>
            <a:r>
              <a:rPr sz="1400" spc="55" dirty="0">
                <a:solidFill>
                  <a:srgbClr val="20355A"/>
                </a:solidFill>
                <a:latin typeface="Lucida Sans Unicode"/>
                <a:cs typeface="Lucida Sans Unicode"/>
              </a:rPr>
              <a:t>записывает </a:t>
            </a:r>
            <a:r>
              <a:rPr sz="1400" spc="-25" dirty="0">
                <a:solidFill>
                  <a:srgbClr val="20355A"/>
                </a:solidFill>
                <a:latin typeface="Lucida Sans Unicode"/>
                <a:cs typeface="Lucida Sans Unicode"/>
              </a:rPr>
              <a:t>на </a:t>
            </a:r>
            <a:r>
              <a:rPr sz="1400" spc="-430" dirty="0">
                <a:solidFill>
                  <a:srgbClr val="20355A"/>
                </a:solidFill>
                <a:latin typeface="Lucida Sans Unicode"/>
                <a:cs typeface="Lucida Sans Unicode"/>
              </a:rPr>
              <a:t> </a:t>
            </a:r>
            <a:r>
              <a:rPr sz="1400" spc="-55" dirty="0">
                <a:solidFill>
                  <a:srgbClr val="20355A"/>
                </a:solidFill>
                <a:latin typeface="Lucida Sans Unicode"/>
                <a:cs typeface="Lucida Sans Unicode"/>
              </a:rPr>
              <a:t>и</a:t>
            </a:r>
            <a:r>
              <a:rPr sz="1400" spc="-95" dirty="0">
                <a:solidFill>
                  <a:srgbClr val="20355A"/>
                </a:solidFill>
                <a:latin typeface="Lucida Sans Unicode"/>
                <a:cs typeface="Lucida Sans Unicode"/>
              </a:rPr>
              <a:t>х</a:t>
            </a:r>
            <a:r>
              <a:rPr sz="1400" spc="-35" dirty="0">
                <a:solidFill>
                  <a:srgbClr val="20355A"/>
                </a:solidFill>
                <a:latin typeface="Lucida Sans Unicode"/>
                <a:cs typeface="Lucida Sans Unicode"/>
              </a:rPr>
              <a:t> </a:t>
            </a:r>
            <a:r>
              <a:rPr sz="1400" spc="70" dirty="0">
                <a:solidFill>
                  <a:srgbClr val="20355A"/>
                </a:solidFill>
                <a:latin typeface="Lucida Sans Unicode"/>
                <a:cs typeface="Lucida Sans Unicode"/>
              </a:rPr>
              <a:t>м</a:t>
            </a:r>
            <a:r>
              <a:rPr sz="1400" spc="220" dirty="0">
                <a:solidFill>
                  <a:srgbClr val="20355A"/>
                </a:solidFill>
                <a:latin typeface="Lucida Sans Unicode"/>
                <a:cs typeface="Lucida Sans Unicode"/>
              </a:rPr>
              <a:t>ест</a:t>
            </a:r>
            <a:r>
              <a:rPr sz="1400" spc="15" dirty="0">
                <a:solidFill>
                  <a:srgbClr val="20355A"/>
                </a:solidFill>
                <a:latin typeface="Lucida Sans Unicode"/>
                <a:cs typeface="Lucida Sans Unicode"/>
              </a:rPr>
              <a:t>о</a:t>
            </a:r>
            <a:r>
              <a:rPr sz="1400" spc="-50" dirty="0">
                <a:solidFill>
                  <a:srgbClr val="20355A"/>
                </a:solidFill>
                <a:latin typeface="Lucida Sans Unicode"/>
                <a:cs typeface="Lucida Sans Unicode"/>
              </a:rPr>
              <a:t> </a:t>
            </a:r>
            <a:r>
              <a:rPr sz="1400" spc="-145" dirty="0">
                <a:solidFill>
                  <a:srgbClr val="20355A"/>
                </a:solidFill>
                <a:latin typeface="Lucida Sans Unicode"/>
                <a:cs typeface="Lucida Sans Unicode"/>
              </a:rPr>
              <a:t>0,</a:t>
            </a:r>
            <a:r>
              <a:rPr sz="1400" spc="-35" dirty="0">
                <a:solidFill>
                  <a:srgbClr val="20355A"/>
                </a:solidFill>
                <a:latin typeface="Lucida Sans Unicode"/>
                <a:cs typeface="Lucida Sans Unicode"/>
              </a:rPr>
              <a:t> </a:t>
            </a:r>
            <a:r>
              <a:rPr sz="1400" spc="20" dirty="0">
                <a:solidFill>
                  <a:srgbClr val="20355A"/>
                </a:solidFill>
                <a:latin typeface="Lucida Sans Unicode"/>
                <a:cs typeface="Lucida Sans Unicode"/>
              </a:rPr>
              <a:t>если</a:t>
            </a:r>
            <a:r>
              <a:rPr sz="1400" spc="-40" dirty="0">
                <a:solidFill>
                  <a:srgbClr val="20355A"/>
                </a:solidFill>
                <a:latin typeface="Lucida Sans Unicode"/>
                <a:cs typeface="Lucida Sans Unicode"/>
              </a:rPr>
              <a:t> </a:t>
            </a:r>
            <a:r>
              <a:rPr sz="1400" spc="-60" dirty="0">
                <a:solidFill>
                  <a:srgbClr val="20355A"/>
                </a:solidFill>
                <a:latin typeface="Lucida Sans Unicode"/>
                <a:cs typeface="Lucida Sans Unicode"/>
              </a:rPr>
              <a:t>они</a:t>
            </a:r>
            <a:r>
              <a:rPr sz="1400" spc="-25" dirty="0">
                <a:solidFill>
                  <a:srgbClr val="20355A"/>
                </a:solidFill>
                <a:latin typeface="Lucida Sans Unicode"/>
                <a:cs typeface="Lucida Sans Unicode"/>
              </a:rPr>
              <a:t> </a:t>
            </a:r>
            <a:r>
              <a:rPr sz="1400" spc="35" dirty="0">
                <a:solidFill>
                  <a:srgbClr val="20355A"/>
                </a:solidFill>
                <a:latin typeface="Lucida Sans Unicode"/>
                <a:cs typeface="Lucida Sans Unicode"/>
              </a:rPr>
              <a:t>б</a:t>
            </a:r>
            <a:r>
              <a:rPr sz="1400" spc="-55" dirty="0">
                <a:solidFill>
                  <a:srgbClr val="20355A"/>
                </a:solidFill>
                <a:latin typeface="Lucida Sans Unicode"/>
                <a:cs typeface="Lucida Sans Unicode"/>
              </a:rPr>
              <a:t>ыли  </a:t>
            </a:r>
            <a:r>
              <a:rPr sz="1400" spc="25" dirty="0">
                <a:solidFill>
                  <a:srgbClr val="20355A"/>
                </a:solidFill>
                <a:latin typeface="Lucida Sans Unicode"/>
                <a:cs typeface="Lucida Sans Unicode"/>
              </a:rPr>
              <a:t>ра</a:t>
            </a:r>
            <a:r>
              <a:rPr sz="1400" spc="10" dirty="0">
                <a:solidFill>
                  <a:srgbClr val="20355A"/>
                </a:solidFill>
                <a:latin typeface="Lucida Sans Unicode"/>
                <a:cs typeface="Lucida Sans Unicode"/>
              </a:rPr>
              <a:t>в</a:t>
            </a:r>
            <a:r>
              <a:rPr sz="1400" spc="-185" dirty="0">
                <a:solidFill>
                  <a:srgbClr val="20355A"/>
                </a:solidFill>
                <a:latin typeface="Lucida Sans Unicode"/>
                <a:cs typeface="Lucida Sans Unicode"/>
              </a:rPr>
              <a:t>ны</a:t>
            </a:r>
            <a:r>
              <a:rPr sz="1400" spc="-85" dirty="0">
                <a:solidFill>
                  <a:srgbClr val="20355A"/>
                </a:solidFill>
                <a:latin typeface="Lucida Sans Unicode"/>
                <a:cs typeface="Lucida Sans Unicode"/>
              </a:rPr>
              <a:t>,</a:t>
            </a:r>
            <a:r>
              <a:rPr sz="1400" spc="-30" dirty="0">
                <a:solidFill>
                  <a:srgbClr val="20355A"/>
                </a:solidFill>
                <a:latin typeface="Lucida Sans Unicode"/>
                <a:cs typeface="Lucida Sans Unicode"/>
              </a:rPr>
              <a:t> </a:t>
            </a:r>
            <a:r>
              <a:rPr sz="1400" spc="-55" dirty="0">
                <a:solidFill>
                  <a:srgbClr val="20355A"/>
                </a:solidFill>
                <a:latin typeface="Lucida Sans Unicode"/>
                <a:cs typeface="Lucida Sans Unicode"/>
              </a:rPr>
              <a:t>и</a:t>
            </a:r>
            <a:r>
              <a:rPr sz="1400" spc="-35" dirty="0">
                <a:solidFill>
                  <a:srgbClr val="20355A"/>
                </a:solidFill>
                <a:latin typeface="Lucida Sans Unicode"/>
                <a:cs typeface="Lucida Sans Unicode"/>
              </a:rPr>
              <a:t> </a:t>
            </a:r>
            <a:r>
              <a:rPr sz="1400" spc="-455" dirty="0">
                <a:solidFill>
                  <a:srgbClr val="20355A"/>
                </a:solidFill>
                <a:latin typeface="Lucida Sans Unicode"/>
                <a:cs typeface="Lucida Sans Unicode"/>
              </a:rPr>
              <a:t>1</a:t>
            </a:r>
            <a:r>
              <a:rPr sz="1400" spc="-225" dirty="0">
                <a:solidFill>
                  <a:srgbClr val="20355A"/>
                </a:solidFill>
                <a:latin typeface="Lucida Sans Unicode"/>
                <a:cs typeface="Lucida Sans Unicode"/>
              </a:rPr>
              <a:t>,</a:t>
            </a:r>
            <a:r>
              <a:rPr sz="1400" spc="-25" dirty="0">
                <a:solidFill>
                  <a:srgbClr val="20355A"/>
                </a:solidFill>
                <a:latin typeface="Lucida Sans Unicode"/>
                <a:cs typeface="Lucida Sans Unicode"/>
              </a:rPr>
              <a:t> </a:t>
            </a:r>
            <a:r>
              <a:rPr sz="1400" spc="20" dirty="0">
                <a:solidFill>
                  <a:srgbClr val="20355A"/>
                </a:solidFill>
                <a:latin typeface="Lucida Sans Unicode"/>
                <a:cs typeface="Lucida Sans Unicode"/>
              </a:rPr>
              <a:t>если</a:t>
            </a:r>
            <a:r>
              <a:rPr sz="1400" spc="-40" dirty="0">
                <a:solidFill>
                  <a:srgbClr val="20355A"/>
                </a:solidFill>
                <a:latin typeface="Lucida Sans Unicode"/>
                <a:cs typeface="Lucida Sans Unicode"/>
              </a:rPr>
              <a:t> </a:t>
            </a:r>
            <a:r>
              <a:rPr sz="1400" spc="160" dirty="0">
                <a:solidFill>
                  <a:srgbClr val="20355A"/>
                </a:solidFill>
                <a:latin typeface="Lucida Sans Unicode"/>
                <a:cs typeface="Lucida Sans Unicode"/>
              </a:rPr>
              <a:t>не</a:t>
            </a:r>
            <a:r>
              <a:rPr sz="1400" spc="145" dirty="0">
                <a:solidFill>
                  <a:srgbClr val="20355A"/>
                </a:solidFill>
                <a:latin typeface="Lucida Sans Unicode"/>
                <a:cs typeface="Lucida Sans Unicode"/>
              </a:rPr>
              <a:t>т</a:t>
            </a:r>
            <a:r>
              <a:rPr sz="1400" spc="-170" dirty="0">
                <a:solidFill>
                  <a:srgbClr val="20355A"/>
                </a:solidFill>
                <a:latin typeface="Lucida Sans Unicode"/>
                <a:cs typeface="Lucida Sans Unicode"/>
              </a:rPr>
              <a:t>.</a:t>
            </a:r>
            <a:r>
              <a:rPr sz="1400" spc="-50" dirty="0">
                <a:solidFill>
                  <a:srgbClr val="20355A"/>
                </a:solidFill>
                <a:latin typeface="Lucida Sans Unicode"/>
                <a:cs typeface="Lucida Sans Unicode"/>
              </a:rPr>
              <a:t> </a:t>
            </a:r>
            <a:r>
              <a:rPr sz="1400" spc="-40" dirty="0">
                <a:solidFill>
                  <a:srgbClr val="20355A"/>
                </a:solidFill>
                <a:latin typeface="Lucida Sans Unicode"/>
                <a:cs typeface="Lucida Sans Unicode"/>
              </a:rPr>
              <a:t>В</a:t>
            </a:r>
            <a:r>
              <a:rPr sz="1400" spc="-35" dirty="0">
                <a:solidFill>
                  <a:srgbClr val="20355A"/>
                </a:solidFill>
                <a:latin typeface="Lucida Sans Unicode"/>
                <a:cs typeface="Lucida Sans Unicode"/>
              </a:rPr>
              <a:t> </a:t>
            </a:r>
            <a:r>
              <a:rPr sz="1400" spc="-50" dirty="0">
                <a:solidFill>
                  <a:srgbClr val="20355A"/>
                </a:solidFill>
                <a:latin typeface="Lucida Sans Unicode"/>
                <a:cs typeface="Lucida Sans Unicode"/>
              </a:rPr>
              <a:t>к</a:t>
            </a:r>
            <a:r>
              <a:rPr sz="1400" spc="-40" dirty="0">
                <a:solidFill>
                  <a:srgbClr val="20355A"/>
                </a:solidFill>
                <a:latin typeface="Lucida Sans Unicode"/>
                <a:cs typeface="Lucida Sans Unicode"/>
              </a:rPr>
              <a:t>онц</a:t>
            </a:r>
            <a:r>
              <a:rPr sz="1400" spc="65" dirty="0">
                <a:solidFill>
                  <a:srgbClr val="20355A"/>
                </a:solidFill>
                <a:latin typeface="Lucida Sans Unicode"/>
                <a:cs typeface="Lucida Sans Unicode"/>
              </a:rPr>
              <a:t>е  </a:t>
            </a:r>
            <a:r>
              <a:rPr sz="1400" spc="-20" dirty="0">
                <a:solidFill>
                  <a:srgbClr val="20355A"/>
                </a:solidFill>
                <a:latin typeface="Lucida Sans Unicode"/>
                <a:cs typeface="Lucida Sans Unicode"/>
              </a:rPr>
              <a:t>на</a:t>
            </a:r>
            <a:r>
              <a:rPr sz="1400" spc="-60" dirty="0">
                <a:solidFill>
                  <a:srgbClr val="20355A"/>
                </a:solidFill>
                <a:latin typeface="Lucida Sans Unicode"/>
                <a:cs typeface="Lucida Sans Unicode"/>
              </a:rPr>
              <a:t> </a:t>
            </a:r>
            <a:r>
              <a:rPr sz="1400" spc="10" dirty="0">
                <a:solidFill>
                  <a:srgbClr val="20355A"/>
                </a:solidFill>
                <a:latin typeface="Lucida Sans Unicode"/>
                <a:cs typeface="Lucida Sans Unicode"/>
              </a:rPr>
              <a:t>доске</a:t>
            </a:r>
            <a:r>
              <a:rPr sz="1400" spc="-65" dirty="0">
                <a:solidFill>
                  <a:srgbClr val="20355A"/>
                </a:solidFill>
                <a:latin typeface="Lucida Sans Unicode"/>
                <a:cs typeface="Lucida Sans Unicode"/>
              </a:rPr>
              <a:t> </a:t>
            </a:r>
            <a:r>
              <a:rPr sz="1400" spc="165" dirty="0">
                <a:solidFill>
                  <a:srgbClr val="20355A"/>
                </a:solidFill>
                <a:latin typeface="Lucida Sans Unicode"/>
                <a:cs typeface="Lucida Sans Unicode"/>
              </a:rPr>
              <a:t>остается</a:t>
            </a:r>
            <a:r>
              <a:rPr sz="1400" spc="-90" dirty="0">
                <a:solidFill>
                  <a:srgbClr val="20355A"/>
                </a:solidFill>
                <a:latin typeface="Lucida Sans Unicode"/>
                <a:cs typeface="Lucida Sans Unicode"/>
              </a:rPr>
              <a:t> </a:t>
            </a:r>
            <a:r>
              <a:rPr sz="1400" spc="80" dirty="0">
                <a:solidFill>
                  <a:srgbClr val="20355A"/>
                </a:solidFill>
                <a:latin typeface="Lucida Sans Unicode"/>
                <a:cs typeface="Lucida Sans Unicode"/>
              </a:rPr>
              <a:t>только </a:t>
            </a:r>
            <a:r>
              <a:rPr sz="1400" spc="-430" dirty="0">
                <a:solidFill>
                  <a:srgbClr val="20355A"/>
                </a:solidFill>
                <a:latin typeface="Lucida Sans Unicode"/>
                <a:cs typeface="Lucida Sans Unicode"/>
              </a:rPr>
              <a:t> </a:t>
            </a:r>
            <a:r>
              <a:rPr sz="1400" spc="-45" dirty="0">
                <a:solidFill>
                  <a:srgbClr val="20355A"/>
                </a:solidFill>
                <a:latin typeface="Lucida Sans Unicode"/>
                <a:cs typeface="Lucida Sans Unicode"/>
              </a:rPr>
              <a:t>одно </a:t>
            </a:r>
            <a:r>
              <a:rPr sz="1400" spc="-35" dirty="0">
                <a:solidFill>
                  <a:srgbClr val="20355A"/>
                </a:solidFill>
                <a:latin typeface="Lucida Sans Unicode"/>
                <a:cs typeface="Lucida Sans Unicode"/>
              </a:rPr>
              <a:t>число.</a:t>
            </a:r>
            <a:r>
              <a:rPr sz="1400" spc="-55" dirty="0">
                <a:solidFill>
                  <a:srgbClr val="20355A"/>
                </a:solidFill>
                <a:latin typeface="Lucida Sans Unicode"/>
                <a:cs typeface="Lucida Sans Unicode"/>
              </a:rPr>
              <a:t> </a:t>
            </a:r>
            <a:r>
              <a:rPr sz="1400" spc="25" dirty="0">
                <a:solidFill>
                  <a:srgbClr val="20355A"/>
                </a:solidFill>
                <a:latin typeface="Lucida Sans Unicode"/>
                <a:cs typeface="Lucida Sans Unicode"/>
              </a:rPr>
              <a:t>Если</a:t>
            </a:r>
            <a:r>
              <a:rPr sz="1400" spc="-35" dirty="0">
                <a:solidFill>
                  <a:srgbClr val="20355A"/>
                </a:solidFill>
                <a:latin typeface="Lucida Sans Unicode"/>
                <a:cs typeface="Lucida Sans Unicode"/>
              </a:rPr>
              <a:t> </a:t>
            </a:r>
            <a:r>
              <a:rPr sz="1400" spc="195" dirty="0">
                <a:solidFill>
                  <a:srgbClr val="20355A"/>
                </a:solidFill>
                <a:latin typeface="Lucida Sans Unicode"/>
                <a:cs typeface="Lucida Sans Unicode"/>
              </a:rPr>
              <a:t>это</a:t>
            </a:r>
            <a:r>
              <a:rPr sz="1400" spc="-65" dirty="0">
                <a:solidFill>
                  <a:srgbClr val="20355A"/>
                </a:solidFill>
                <a:latin typeface="Lucida Sans Unicode"/>
                <a:cs typeface="Lucida Sans Unicode"/>
              </a:rPr>
              <a:t> </a:t>
            </a:r>
            <a:r>
              <a:rPr sz="1400" spc="-5" dirty="0">
                <a:solidFill>
                  <a:srgbClr val="20355A"/>
                </a:solidFill>
                <a:latin typeface="Lucida Sans Unicode"/>
                <a:cs typeface="Lucida Sans Unicode"/>
              </a:rPr>
              <a:t>число </a:t>
            </a:r>
            <a:r>
              <a:rPr sz="1400" spc="-430" dirty="0">
                <a:solidFill>
                  <a:srgbClr val="20355A"/>
                </a:solidFill>
                <a:latin typeface="Lucida Sans Unicode"/>
                <a:cs typeface="Lucida Sans Unicode"/>
              </a:rPr>
              <a:t> </a:t>
            </a:r>
            <a:r>
              <a:rPr sz="1400" spc="-455" dirty="0">
                <a:solidFill>
                  <a:srgbClr val="20355A"/>
                </a:solidFill>
                <a:latin typeface="Lucida Sans Unicode"/>
                <a:cs typeface="Lucida Sans Unicode"/>
              </a:rPr>
              <a:t>1</a:t>
            </a:r>
            <a:r>
              <a:rPr sz="1400" spc="-225" dirty="0">
                <a:solidFill>
                  <a:srgbClr val="20355A"/>
                </a:solidFill>
                <a:latin typeface="Lucida Sans Unicode"/>
                <a:cs typeface="Lucida Sans Unicode"/>
              </a:rPr>
              <a:t>,</a:t>
            </a:r>
            <a:r>
              <a:rPr sz="1400" spc="-25" dirty="0">
                <a:solidFill>
                  <a:srgbClr val="20355A"/>
                </a:solidFill>
                <a:latin typeface="Lucida Sans Unicode"/>
                <a:cs typeface="Lucida Sans Unicode"/>
              </a:rPr>
              <a:t> </a:t>
            </a:r>
            <a:r>
              <a:rPr sz="1400" spc="509" dirty="0">
                <a:solidFill>
                  <a:srgbClr val="20355A"/>
                </a:solidFill>
                <a:latin typeface="Lucida Sans Unicode"/>
                <a:cs typeface="Lucida Sans Unicode"/>
              </a:rPr>
              <a:t>т</a:t>
            </a:r>
            <a:r>
              <a:rPr sz="1400" spc="15" dirty="0">
                <a:solidFill>
                  <a:srgbClr val="20355A"/>
                </a:solidFill>
                <a:latin typeface="Lucida Sans Unicode"/>
                <a:cs typeface="Lucida Sans Unicode"/>
              </a:rPr>
              <a:t>о</a:t>
            </a:r>
            <a:r>
              <a:rPr sz="1400" spc="-50" dirty="0">
                <a:solidFill>
                  <a:srgbClr val="20355A"/>
                </a:solidFill>
                <a:latin typeface="Lucida Sans Unicode"/>
                <a:cs typeface="Lucida Sans Unicode"/>
              </a:rPr>
              <a:t> </a:t>
            </a:r>
            <a:r>
              <a:rPr sz="1400" spc="-35" dirty="0">
                <a:solidFill>
                  <a:srgbClr val="20355A"/>
                </a:solidFill>
                <a:latin typeface="Lucida Sans Unicode"/>
                <a:cs typeface="Lucida Sans Unicode"/>
              </a:rPr>
              <a:t>в</a:t>
            </a:r>
            <a:r>
              <a:rPr sz="1400" spc="-80" dirty="0">
                <a:solidFill>
                  <a:srgbClr val="20355A"/>
                </a:solidFill>
                <a:latin typeface="Lucida Sans Unicode"/>
                <a:cs typeface="Lucida Sans Unicode"/>
              </a:rPr>
              <a:t>ыигры</a:t>
            </a:r>
            <a:r>
              <a:rPr sz="1400" spc="-75" dirty="0">
                <a:solidFill>
                  <a:srgbClr val="20355A"/>
                </a:solidFill>
                <a:latin typeface="Lucida Sans Unicode"/>
                <a:cs typeface="Lucida Sans Unicode"/>
              </a:rPr>
              <a:t>в</a:t>
            </a:r>
            <a:r>
              <a:rPr sz="1400" spc="235" dirty="0">
                <a:solidFill>
                  <a:srgbClr val="20355A"/>
                </a:solidFill>
                <a:latin typeface="Lucida Sans Unicode"/>
                <a:cs typeface="Lucida Sans Unicode"/>
              </a:rPr>
              <a:t>ает</a:t>
            </a:r>
            <a:r>
              <a:rPr sz="1400" spc="-45" dirty="0">
                <a:solidFill>
                  <a:srgbClr val="20355A"/>
                </a:solidFill>
                <a:latin typeface="Lucida Sans Unicode"/>
                <a:cs typeface="Lucida Sans Unicode"/>
              </a:rPr>
              <a:t> </a:t>
            </a:r>
            <a:r>
              <a:rPr sz="1400" spc="-55" dirty="0">
                <a:solidFill>
                  <a:srgbClr val="20355A"/>
                </a:solidFill>
                <a:latin typeface="Lucida Sans Unicode"/>
                <a:cs typeface="Lucida Sans Unicode"/>
              </a:rPr>
              <a:t>п</a:t>
            </a:r>
            <a:r>
              <a:rPr sz="1400" spc="25" dirty="0">
                <a:solidFill>
                  <a:srgbClr val="20355A"/>
                </a:solidFill>
                <a:latin typeface="Lucida Sans Unicode"/>
                <a:cs typeface="Lucida Sans Unicode"/>
              </a:rPr>
              <a:t>ер</a:t>
            </a:r>
            <a:r>
              <a:rPr sz="1400" spc="10" dirty="0">
                <a:solidFill>
                  <a:srgbClr val="20355A"/>
                </a:solidFill>
                <a:latin typeface="Lucida Sans Unicode"/>
                <a:cs typeface="Lucida Sans Unicode"/>
              </a:rPr>
              <a:t>в</a:t>
            </a:r>
            <a:r>
              <a:rPr sz="1400" spc="-70" dirty="0">
                <a:solidFill>
                  <a:srgbClr val="20355A"/>
                </a:solidFill>
                <a:latin typeface="Lucida Sans Unicode"/>
                <a:cs typeface="Lucida Sans Unicode"/>
              </a:rPr>
              <a:t>ый  </a:t>
            </a:r>
            <a:r>
              <a:rPr sz="1400" spc="-55" dirty="0">
                <a:solidFill>
                  <a:srgbClr val="20355A"/>
                </a:solidFill>
                <a:latin typeface="Lucida Sans Unicode"/>
                <a:cs typeface="Lucida Sans Unicode"/>
              </a:rPr>
              <a:t>и</a:t>
            </a:r>
            <a:r>
              <a:rPr sz="1400" spc="-45" dirty="0">
                <a:solidFill>
                  <a:srgbClr val="20355A"/>
                </a:solidFill>
                <a:latin typeface="Lucida Sans Unicode"/>
                <a:cs typeface="Lucida Sans Unicode"/>
              </a:rPr>
              <a:t>г</a:t>
            </a:r>
            <a:r>
              <a:rPr sz="1400" spc="-65" dirty="0">
                <a:solidFill>
                  <a:srgbClr val="20355A"/>
                </a:solidFill>
                <a:latin typeface="Lucida Sans Unicode"/>
                <a:cs typeface="Lucida Sans Unicode"/>
              </a:rPr>
              <a:t>р</a:t>
            </a:r>
            <a:r>
              <a:rPr sz="1400" spc="-15" dirty="0">
                <a:solidFill>
                  <a:srgbClr val="20355A"/>
                </a:solidFill>
                <a:latin typeface="Lucida Sans Unicode"/>
                <a:cs typeface="Lucida Sans Unicode"/>
              </a:rPr>
              <a:t>о</a:t>
            </a:r>
            <a:r>
              <a:rPr sz="1400" spc="-20" dirty="0">
                <a:solidFill>
                  <a:srgbClr val="20355A"/>
                </a:solidFill>
                <a:latin typeface="Lucida Sans Unicode"/>
                <a:cs typeface="Lucida Sans Unicode"/>
              </a:rPr>
              <a:t>к</a:t>
            </a:r>
            <a:r>
              <a:rPr sz="1400" spc="-170" dirty="0">
                <a:solidFill>
                  <a:srgbClr val="20355A"/>
                </a:solidFill>
                <a:latin typeface="Lucida Sans Unicode"/>
                <a:cs typeface="Lucida Sans Unicode"/>
              </a:rPr>
              <a:t>,</a:t>
            </a:r>
            <a:r>
              <a:rPr sz="1400" spc="-35" dirty="0">
                <a:solidFill>
                  <a:srgbClr val="20355A"/>
                </a:solidFill>
                <a:latin typeface="Lucida Sans Unicode"/>
                <a:cs typeface="Lucida Sans Unicode"/>
              </a:rPr>
              <a:t> </a:t>
            </a:r>
            <a:r>
              <a:rPr sz="1400" spc="20" dirty="0">
                <a:solidFill>
                  <a:srgbClr val="20355A"/>
                </a:solidFill>
                <a:latin typeface="Lucida Sans Unicode"/>
                <a:cs typeface="Lucida Sans Unicode"/>
              </a:rPr>
              <a:t>если</a:t>
            </a:r>
            <a:r>
              <a:rPr sz="1400" spc="-25" dirty="0">
                <a:solidFill>
                  <a:srgbClr val="20355A"/>
                </a:solidFill>
                <a:latin typeface="Lucida Sans Unicode"/>
                <a:cs typeface="Lucida Sans Unicode"/>
              </a:rPr>
              <a:t> </a:t>
            </a:r>
            <a:r>
              <a:rPr sz="1400" spc="-145" dirty="0">
                <a:solidFill>
                  <a:srgbClr val="20355A"/>
                </a:solidFill>
                <a:latin typeface="Lucida Sans Unicode"/>
                <a:cs typeface="Lucida Sans Unicode"/>
              </a:rPr>
              <a:t>0,</a:t>
            </a:r>
            <a:r>
              <a:rPr sz="1400" spc="-50" dirty="0">
                <a:solidFill>
                  <a:srgbClr val="20355A"/>
                </a:solidFill>
                <a:latin typeface="Lucida Sans Unicode"/>
                <a:cs typeface="Lucida Sans Unicode"/>
              </a:rPr>
              <a:t> </a:t>
            </a:r>
            <a:r>
              <a:rPr sz="1400" spc="509" dirty="0">
                <a:solidFill>
                  <a:srgbClr val="20355A"/>
                </a:solidFill>
                <a:latin typeface="Lucida Sans Unicode"/>
                <a:cs typeface="Lucida Sans Unicode"/>
              </a:rPr>
              <a:t>т</a:t>
            </a:r>
            <a:r>
              <a:rPr sz="1400" spc="15" dirty="0">
                <a:solidFill>
                  <a:srgbClr val="20355A"/>
                </a:solidFill>
                <a:latin typeface="Lucida Sans Unicode"/>
                <a:cs typeface="Lucida Sans Unicode"/>
              </a:rPr>
              <a:t>о</a:t>
            </a:r>
            <a:r>
              <a:rPr sz="1400" spc="-40" dirty="0">
                <a:solidFill>
                  <a:srgbClr val="20355A"/>
                </a:solidFill>
                <a:latin typeface="Lucida Sans Unicode"/>
                <a:cs typeface="Lucida Sans Unicode"/>
              </a:rPr>
              <a:t> </a:t>
            </a:r>
            <a:r>
              <a:rPr sz="1400" spc="-35" dirty="0">
                <a:solidFill>
                  <a:srgbClr val="20355A"/>
                </a:solidFill>
                <a:latin typeface="Lucida Sans Unicode"/>
                <a:cs typeface="Lucida Sans Unicode"/>
              </a:rPr>
              <a:t>в</a:t>
            </a:r>
            <a:r>
              <a:rPr sz="1400" spc="509" dirty="0">
                <a:solidFill>
                  <a:srgbClr val="20355A"/>
                </a:solidFill>
                <a:latin typeface="Lucida Sans Unicode"/>
                <a:cs typeface="Lucida Sans Unicode"/>
              </a:rPr>
              <a:t>т</a:t>
            </a:r>
            <a:r>
              <a:rPr sz="1400" spc="10" dirty="0">
                <a:solidFill>
                  <a:srgbClr val="20355A"/>
                </a:solidFill>
                <a:latin typeface="Lucida Sans Unicode"/>
                <a:cs typeface="Lucida Sans Unicode"/>
              </a:rPr>
              <a:t>ор</a:t>
            </a:r>
            <a:r>
              <a:rPr sz="1400" spc="5" dirty="0">
                <a:solidFill>
                  <a:srgbClr val="20355A"/>
                </a:solidFill>
                <a:latin typeface="Lucida Sans Unicode"/>
                <a:cs typeface="Lucida Sans Unicode"/>
              </a:rPr>
              <a:t>о</a:t>
            </a:r>
            <a:r>
              <a:rPr sz="1400" spc="-55" dirty="0">
                <a:solidFill>
                  <a:srgbClr val="20355A"/>
                </a:solidFill>
                <a:latin typeface="Lucida Sans Unicode"/>
                <a:cs typeface="Lucida Sans Unicode"/>
              </a:rPr>
              <a:t>й</a:t>
            </a:r>
            <a:r>
              <a:rPr sz="1400" spc="-170" dirty="0">
                <a:solidFill>
                  <a:srgbClr val="20355A"/>
                </a:solidFill>
                <a:latin typeface="Lucida Sans Unicode"/>
                <a:cs typeface="Lucida Sans Unicode"/>
              </a:rPr>
              <a:t>.</a:t>
            </a:r>
            <a:endParaRPr sz="1400" dirty="0">
              <a:latin typeface="Lucida Sans Unicode"/>
              <a:cs typeface="Lucida Sans Unicode"/>
            </a:endParaRPr>
          </a:p>
          <a:p>
            <a:pPr marL="12700">
              <a:lnSpc>
                <a:spcPct val="100000"/>
              </a:lnSpc>
              <a:spcBef>
                <a:spcPts val="5"/>
              </a:spcBef>
            </a:pPr>
            <a:r>
              <a:rPr sz="1400" spc="175" dirty="0">
                <a:solidFill>
                  <a:srgbClr val="20355A"/>
                </a:solidFill>
                <a:latin typeface="Lucida Sans Unicode"/>
                <a:cs typeface="Lucida Sans Unicode"/>
              </a:rPr>
              <a:t>Кто</a:t>
            </a:r>
            <a:r>
              <a:rPr sz="1400" spc="-80" dirty="0">
                <a:solidFill>
                  <a:srgbClr val="20355A"/>
                </a:solidFill>
                <a:latin typeface="Lucida Sans Unicode"/>
                <a:cs typeface="Lucida Sans Unicode"/>
              </a:rPr>
              <a:t> </a:t>
            </a:r>
            <a:r>
              <a:rPr sz="1400" spc="40" dirty="0">
                <a:solidFill>
                  <a:srgbClr val="20355A"/>
                </a:solidFill>
                <a:latin typeface="Lucida Sans Unicode"/>
                <a:cs typeface="Lucida Sans Unicode"/>
              </a:rPr>
              <a:t>выиграет</a:t>
            </a:r>
            <a:r>
              <a:rPr sz="1400" spc="40" dirty="0">
                <a:solidFill>
                  <a:srgbClr val="20355A"/>
                </a:solidFill>
                <a:latin typeface="Microsoft Sans Serif"/>
                <a:cs typeface="Microsoft Sans Serif"/>
              </a:rPr>
              <a:t>?</a:t>
            </a:r>
            <a:endParaRPr sz="1400" dirty="0">
              <a:latin typeface="Microsoft Sans Serif"/>
              <a:cs typeface="Microsoft Sans Serif"/>
            </a:endParaRPr>
          </a:p>
        </p:txBody>
      </p:sp>
      <p:sp>
        <p:nvSpPr>
          <p:cNvPr id="4" name="object 4"/>
          <p:cNvSpPr txBox="1"/>
          <p:nvPr/>
        </p:nvSpPr>
        <p:spPr>
          <a:xfrm>
            <a:off x="369519" y="4841849"/>
            <a:ext cx="820419" cy="239395"/>
          </a:xfrm>
          <a:prstGeom prst="rect">
            <a:avLst/>
          </a:prstGeom>
        </p:spPr>
        <p:txBody>
          <a:bodyPr vert="horz" wrap="square" lIns="0" tIns="12700" rIns="0" bIns="0" rtlCol="0">
            <a:spAutoFit/>
          </a:bodyPr>
          <a:lstStyle/>
          <a:p>
            <a:pPr marL="12700">
              <a:lnSpc>
                <a:spcPct val="100000"/>
              </a:lnSpc>
              <a:spcBef>
                <a:spcPts val="100"/>
              </a:spcBef>
            </a:pPr>
            <a:r>
              <a:rPr sz="1400" spc="114" dirty="0">
                <a:solidFill>
                  <a:srgbClr val="20355A"/>
                </a:solidFill>
                <a:latin typeface="Lucida Sans Unicode"/>
                <a:cs typeface="Lucida Sans Unicode"/>
              </a:rPr>
              <a:t>О</a:t>
            </a:r>
            <a:r>
              <a:rPr sz="1400" spc="509" dirty="0">
                <a:solidFill>
                  <a:srgbClr val="20355A"/>
                </a:solidFill>
                <a:latin typeface="Lucida Sans Unicode"/>
                <a:cs typeface="Lucida Sans Unicode"/>
              </a:rPr>
              <a:t>т</a:t>
            </a:r>
            <a:r>
              <a:rPr sz="1400" spc="-35" dirty="0">
                <a:solidFill>
                  <a:srgbClr val="20355A"/>
                </a:solidFill>
                <a:latin typeface="Lucida Sans Unicode"/>
                <a:cs typeface="Lucida Sans Unicode"/>
              </a:rPr>
              <a:t>в</a:t>
            </a:r>
            <a:r>
              <a:rPr sz="1400" spc="305" dirty="0">
                <a:solidFill>
                  <a:srgbClr val="20355A"/>
                </a:solidFill>
                <a:latin typeface="Lucida Sans Unicode"/>
                <a:cs typeface="Lucida Sans Unicode"/>
              </a:rPr>
              <a:t>ет</a:t>
            </a:r>
            <a:r>
              <a:rPr sz="1400" spc="-170" dirty="0">
                <a:solidFill>
                  <a:srgbClr val="20355A"/>
                </a:solidFill>
                <a:latin typeface="Lucida Sans Unicode"/>
                <a:cs typeface="Lucida Sans Unicode"/>
              </a:rPr>
              <a:t>:</a:t>
            </a:r>
            <a:r>
              <a:rPr sz="1400" spc="-60" dirty="0">
                <a:solidFill>
                  <a:srgbClr val="20355A"/>
                </a:solidFill>
                <a:latin typeface="Lucida Sans Unicode"/>
                <a:cs typeface="Lucida Sans Unicode"/>
              </a:rPr>
              <a:t> </a:t>
            </a:r>
            <a:r>
              <a:rPr sz="1400" spc="-505" dirty="0">
                <a:solidFill>
                  <a:srgbClr val="20355A"/>
                </a:solidFill>
                <a:latin typeface="Lucida Sans Unicode"/>
                <a:cs typeface="Lucida Sans Unicode"/>
              </a:rPr>
              <a:t>1</a:t>
            </a:r>
            <a:endParaRPr sz="1400" dirty="0">
              <a:latin typeface="Lucida Sans Unicode"/>
              <a:cs typeface="Lucida Sans Unicode"/>
            </a:endParaRPr>
          </a:p>
        </p:txBody>
      </p:sp>
      <p:sp>
        <p:nvSpPr>
          <p:cNvPr id="5" name="object 5"/>
          <p:cNvSpPr txBox="1"/>
          <p:nvPr/>
        </p:nvSpPr>
        <p:spPr>
          <a:xfrm>
            <a:off x="3245611" y="1310815"/>
            <a:ext cx="2439670" cy="3755390"/>
          </a:xfrm>
          <a:prstGeom prst="rect">
            <a:avLst/>
          </a:prstGeom>
        </p:spPr>
        <p:txBody>
          <a:bodyPr vert="horz" wrap="square" lIns="0" tIns="112395" rIns="0" bIns="0" rtlCol="0">
            <a:spAutoFit/>
          </a:bodyPr>
          <a:lstStyle/>
          <a:p>
            <a:pPr marL="12700">
              <a:lnSpc>
                <a:spcPct val="100000"/>
              </a:lnSpc>
              <a:spcBef>
                <a:spcPts val="885"/>
              </a:spcBef>
            </a:pPr>
            <a:r>
              <a:rPr sz="1800" b="1" spc="10" dirty="0">
                <a:solidFill>
                  <a:srgbClr val="20355A"/>
                </a:solidFill>
                <a:latin typeface="Arial"/>
                <a:cs typeface="Arial"/>
              </a:rPr>
              <a:t>Задача</a:t>
            </a:r>
            <a:r>
              <a:rPr sz="1800" b="1" spc="-45" dirty="0">
                <a:solidFill>
                  <a:srgbClr val="20355A"/>
                </a:solidFill>
                <a:latin typeface="Arial"/>
                <a:cs typeface="Arial"/>
              </a:rPr>
              <a:t> </a:t>
            </a:r>
            <a:r>
              <a:rPr sz="1800" b="1" spc="50" dirty="0">
                <a:solidFill>
                  <a:srgbClr val="20355A"/>
                </a:solidFill>
                <a:latin typeface="Arial"/>
                <a:cs typeface="Arial"/>
              </a:rPr>
              <a:t>5</a:t>
            </a:r>
            <a:endParaRPr sz="1800" dirty="0">
              <a:latin typeface="Arial"/>
              <a:cs typeface="Arial"/>
            </a:endParaRPr>
          </a:p>
          <a:p>
            <a:pPr marL="127000" marR="5080">
              <a:lnSpc>
                <a:spcPct val="100000"/>
              </a:lnSpc>
              <a:spcBef>
                <a:spcPts val="615"/>
              </a:spcBef>
            </a:pPr>
            <a:r>
              <a:rPr sz="1400" spc="105" dirty="0">
                <a:solidFill>
                  <a:srgbClr val="20355A"/>
                </a:solidFill>
                <a:latin typeface="Lucida Sans Unicode"/>
                <a:cs typeface="Lucida Sans Unicode"/>
              </a:rPr>
              <a:t>Имеется</a:t>
            </a:r>
            <a:r>
              <a:rPr sz="1400" spc="-50" dirty="0">
                <a:solidFill>
                  <a:srgbClr val="20355A"/>
                </a:solidFill>
                <a:latin typeface="Lucida Sans Unicode"/>
                <a:cs typeface="Lucida Sans Unicode"/>
              </a:rPr>
              <a:t> </a:t>
            </a:r>
            <a:r>
              <a:rPr sz="1400" spc="150" dirty="0">
                <a:solidFill>
                  <a:srgbClr val="20355A"/>
                </a:solidFill>
                <a:latin typeface="Lucida Sans Unicode"/>
                <a:cs typeface="Lucida Sans Unicode"/>
              </a:rPr>
              <a:t>три</a:t>
            </a:r>
            <a:r>
              <a:rPr sz="1400" spc="-55" dirty="0">
                <a:solidFill>
                  <a:srgbClr val="20355A"/>
                </a:solidFill>
                <a:latin typeface="Lucida Sans Unicode"/>
                <a:cs typeface="Lucida Sans Unicode"/>
              </a:rPr>
              <a:t> </a:t>
            </a:r>
            <a:r>
              <a:rPr sz="1400" spc="-35" dirty="0">
                <a:solidFill>
                  <a:srgbClr val="20355A"/>
                </a:solidFill>
                <a:latin typeface="Lucida Sans Unicode"/>
                <a:cs typeface="Lucida Sans Unicode"/>
              </a:rPr>
              <a:t>кучки</a:t>
            </a:r>
            <a:r>
              <a:rPr sz="1400" spc="-40" dirty="0">
                <a:solidFill>
                  <a:srgbClr val="20355A"/>
                </a:solidFill>
                <a:latin typeface="Lucida Sans Unicode"/>
                <a:cs typeface="Lucida Sans Unicode"/>
              </a:rPr>
              <a:t> </a:t>
            </a:r>
            <a:r>
              <a:rPr sz="1400" spc="-20" dirty="0">
                <a:solidFill>
                  <a:srgbClr val="20355A"/>
                </a:solidFill>
                <a:latin typeface="Lucida Sans Unicode"/>
                <a:cs typeface="Lucida Sans Unicode"/>
              </a:rPr>
              <a:t>по</a:t>
            </a:r>
            <a:r>
              <a:rPr sz="1400" spc="-50" dirty="0">
                <a:solidFill>
                  <a:srgbClr val="20355A"/>
                </a:solidFill>
                <a:latin typeface="Lucida Sans Unicode"/>
                <a:cs typeface="Lucida Sans Unicode"/>
              </a:rPr>
              <a:t> </a:t>
            </a:r>
            <a:r>
              <a:rPr sz="1400" spc="-65" dirty="0">
                <a:solidFill>
                  <a:srgbClr val="20355A"/>
                </a:solidFill>
                <a:latin typeface="Lucida Sans Unicode"/>
                <a:cs typeface="Lucida Sans Unicode"/>
              </a:rPr>
              <a:t>40 </a:t>
            </a:r>
            <a:r>
              <a:rPr sz="1400" spc="-430" dirty="0">
                <a:solidFill>
                  <a:srgbClr val="20355A"/>
                </a:solidFill>
                <a:latin typeface="Lucida Sans Unicode"/>
                <a:cs typeface="Lucida Sans Unicode"/>
              </a:rPr>
              <a:t> </a:t>
            </a:r>
            <a:r>
              <a:rPr sz="1400" spc="-25" dirty="0">
                <a:solidFill>
                  <a:srgbClr val="20355A"/>
                </a:solidFill>
                <a:latin typeface="Lucida Sans Unicode"/>
                <a:cs typeface="Lucida Sans Unicode"/>
              </a:rPr>
              <a:t>камней. </a:t>
            </a:r>
            <a:r>
              <a:rPr sz="1400" spc="105" dirty="0">
                <a:solidFill>
                  <a:srgbClr val="20355A"/>
                </a:solidFill>
                <a:latin typeface="Lucida Sans Unicode"/>
                <a:cs typeface="Lucida Sans Unicode"/>
              </a:rPr>
              <a:t>Петя </a:t>
            </a:r>
            <a:r>
              <a:rPr sz="1400" spc="-55" dirty="0">
                <a:solidFill>
                  <a:srgbClr val="20355A"/>
                </a:solidFill>
                <a:latin typeface="Lucida Sans Unicode"/>
                <a:cs typeface="Lucida Sans Unicode"/>
              </a:rPr>
              <a:t>и </a:t>
            </a:r>
            <a:r>
              <a:rPr sz="1400" spc="20" dirty="0">
                <a:solidFill>
                  <a:srgbClr val="20355A"/>
                </a:solidFill>
                <a:latin typeface="Lucida Sans Unicode"/>
                <a:cs typeface="Lucida Sans Unicode"/>
              </a:rPr>
              <a:t>Вася </a:t>
            </a:r>
            <a:r>
              <a:rPr sz="1400" spc="25" dirty="0">
                <a:solidFill>
                  <a:srgbClr val="20355A"/>
                </a:solidFill>
                <a:latin typeface="Lucida Sans Unicode"/>
                <a:cs typeface="Lucida Sans Unicode"/>
              </a:rPr>
              <a:t> </a:t>
            </a:r>
            <a:r>
              <a:rPr sz="1400" spc="65" dirty="0">
                <a:solidFill>
                  <a:srgbClr val="20355A"/>
                </a:solidFill>
                <a:latin typeface="Lucida Sans Unicode"/>
                <a:cs typeface="Lucida Sans Unicode"/>
              </a:rPr>
              <a:t>ходят </a:t>
            </a:r>
            <a:r>
              <a:rPr sz="1400" spc="-20" dirty="0">
                <a:solidFill>
                  <a:srgbClr val="20355A"/>
                </a:solidFill>
                <a:latin typeface="Lucida Sans Unicode"/>
                <a:cs typeface="Lucida Sans Unicode"/>
              </a:rPr>
              <a:t>по </a:t>
            </a:r>
            <a:r>
              <a:rPr sz="1400" spc="-15" dirty="0">
                <a:solidFill>
                  <a:srgbClr val="20355A"/>
                </a:solidFill>
                <a:latin typeface="Lucida Sans Unicode"/>
                <a:cs typeface="Lucida Sans Unicode"/>
              </a:rPr>
              <a:t>очереди, </a:t>
            </a:r>
            <a:r>
              <a:rPr sz="1400" spc="-10" dirty="0">
                <a:solidFill>
                  <a:srgbClr val="20355A"/>
                </a:solidFill>
                <a:latin typeface="Lucida Sans Unicode"/>
                <a:cs typeface="Lucida Sans Unicode"/>
              </a:rPr>
              <a:t> </a:t>
            </a:r>
            <a:r>
              <a:rPr sz="1400" spc="55" dirty="0">
                <a:solidFill>
                  <a:srgbClr val="20355A"/>
                </a:solidFill>
                <a:latin typeface="Lucida Sans Unicode"/>
                <a:cs typeface="Lucida Sans Unicode"/>
              </a:rPr>
              <a:t>начинает </a:t>
            </a:r>
            <a:r>
              <a:rPr sz="1400" spc="50" dirty="0">
                <a:solidFill>
                  <a:srgbClr val="20355A"/>
                </a:solidFill>
                <a:latin typeface="Lucida Sans Unicode"/>
                <a:cs typeface="Lucida Sans Unicode"/>
              </a:rPr>
              <a:t>Петя. </a:t>
            </a:r>
            <a:r>
              <a:rPr sz="1400" spc="40" dirty="0">
                <a:solidFill>
                  <a:srgbClr val="20355A"/>
                </a:solidFill>
                <a:latin typeface="Lucida Sans Unicode"/>
                <a:cs typeface="Lucida Sans Unicode"/>
              </a:rPr>
              <a:t>За </a:t>
            </a:r>
            <a:r>
              <a:rPr sz="1400" spc="-50" dirty="0">
                <a:solidFill>
                  <a:srgbClr val="20355A"/>
                </a:solidFill>
                <a:latin typeface="Lucida Sans Unicode"/>
                <a:cs typeface="Lucida Sans Unicode"/>
              </a:rPr>
              <a:t>ход </a:t>
            </a:r>
            <a:r>
              <a:rPr sz="1400" spc="-45" dirty="0">
                <a:solidFill>
                  <a:srgbClr val="20355A"/>
                </a:solidFill>
                <a:latin typeface="Lucida Sans Unicode"/>
                <a:cs typeface="Lucida Sans Unicode"/>
              </a:rPr>
              <a:t> </a:t>
            </a:r>
            <a:r>
              <a:rPr sz="1400" spc="-25" dirty="0">
                <a:solidFill>
                  <a:srgbClr val="20355A"/>
                </a:solidFill>
                <a:latin typeface="Lucida Sans Unicode"/>
                <a:cs typeface="Lucida Sans Unicode"/>
              </a:rPr>
              <a:t>надо </a:t>
            </a:r>
            <a:r>
              <a:rPr sz="1400" spc="40" dirty="0">
                <a:solidFill>
                  <a:srgbClr val="20355A"/>
                </a:solidFill>
                <a:latin typeface="Lucida Sans Unicode"/>
                <a:cs typeface="Lucida Sans Unicode"/>
              </a:rPr>
              <a:t>объединить </a:t>
            </a:r>
            <a:r>
              <a:rPr sz="1400" dirty="0">
                <a:solidFill>
                  <a:srgbClr val="20355A"/>
                </a:solidFill>
                <a:latin typeface="Lucida Sans Unicode"/>
                <a:cs typeface="Lucida Sans Unicode"/>
              </a:rPr>
              <a:t>две </a:t>
            </a:r>
            <a:r>
              <a:rPr sz="1400" spc="5" dirty="0">
                <a:solidFill>
                  <a:srgbClr val="20355A"/>
                </a:solidFill>
                <a:latin typeface="Lucida Sans Unicode"/>
                <a:cs typeface="Lucida Sans Unicode"/>
              </a:rPr>
              <a:t> </a:t>
            </a:r>
            <a:r>
              <a:rPr sz="1400" spc="-55" dirty="0">
                <a:solidFill>
                  <a:srgbClr val="20355A"/>
                </a:solidFill>
                <a:latin typeface="Lucida Sans Unicode"/>
                <a:cs typeface="Lucida Sans Unicode"/>
              </a:rPr>
              <a:t>кучки, </a:t>
            </a:r>
            <a:r>
              <a:rPr sz="1400" spc="20" dirty="0">
                <a:solidFill>
                  <a:srgbClr val="20355A"/>
                </a:solidFill>
                <a:latin typeface="Lucida Sans Unicode"/>
                <a:cs typeface="Lucida Sans Unicode"/>
              </a:rPr>
              <a:t>после </a:t>
            </a:r>
            <a:r>
              <a:rPr sz="1400" spc="-5" dirty="0">
                <a:solidFill>
                  <a:srgbClr val="20355A"/>
                </a:solidFill>
                <a:latin typeface="Lucida Sans Unicode"/>
                <a:cs typeface="Lucida Sans Unicode"/>
              </a:rPr>
              <a:t>чего </a:t>
            </a:r>
            <a:r>
              <a:rPr sz="1400" dirty="0">
                <a:solidFill>
                  <a:srgbClr val="20355A"/>
                </a:solidFill>
                <a:latin typeface="Lucida Sans Unicode"/>
                <a:cs typeface="Lucida Sans Unicode"/>
              </a:rPr>
              <a:t> </a:t>
            </a:r>
            <a:r>
              <a:rPr sz="1400" spc="60" dirty="0">
                <a:solidFill>
                  <a:srgbClr val="20355A"/>
                </a:solidFill>
                <a:latin typeface="Lucida Sans Unicode"/>
                <a:cs typeface="Lucida Sans Unicode"/>
              </a:rPr>
              <a:t>разделить </a:t>
            </a:r>
            <a:r>
              <a:rPr sz="1400" spc="170" dirty="0">
                <a:solidFill>
                  <a:srgbClr val="20355A"/>
                </a:solidFill>
                <a:latin typeface="Lucida Sans Unicode"/>
                <a:cs typeface="Lucida Sans Unicode"/>
              </a:rPr>
              <a:t>эти </a:t>
            </a:r>
            <a:r>
              <a:rPr sz="1400" spc="-15" dirty="0">
                <a:solidFill>
                  <a:srgbClr val="20355A"/>
                </a:solidFill>
                <a:latin typeface="Lucida Sans Unicode"/>
                <a:cs typeface="Lucida Sans Unicode"/>
              </a:rPr>
              <a:t>камни </a:t>
            </a:r>
            <a:r>
              <a:rPr sz="1400" spc="-20" dirty="0">
                <a:solidFill>
                  <a:srgbClr val="20355A"/>
                </a:solidFill>
                <a:latin typeface="Lucida Sans Unicode"/>
                <a:cs typeface="Lucida Sans Unicode"/>
              </a:rPr>
              <a:t>на </a:t>
            </a:r>
            <a:r>
              <a:rPr sz="1400" spc="-430" dirty="0">
                <a:solidFill>
                  <a:srgbClr val="20355A"/>
                </a:solidFill>
                <a:latin typeface="Lucida Sans Unicode"/>
                <a:cs typeface="Lucida Sans Unicode"/>
              </a:rPr>
              <a:t> </a:t>
            </a:r>
            <a:r>
              <a:rPr sz="1400" spc="90" dirty="0">
                <a:solidFill>
                  <a:srgbClr val="20355A"/>
                </a:solidFill>
                <a:latin typeface="Lucida Sans Unicode"/>
                <a:cs typeface="Lucida Sans Unicode"/>
              </a:rPr>
              <a:t>четыре </a:t>
            </a:r>
            <a:r>
              <a:rPr sz="1400" spc="-55" dirty="0">
                <a:solidFill>
                  <a:srgbClr val="20355A"/>
                </a:solidFill>
                <a:latin typeface="Lucida Sans Unicode"/>
                <a:cs typeface="Lucida Sans Unicode"/>
              </a:rPr>
              <a:t>кучки. </a:t>
            </a:r>
            <a:r>
              <a:rPr sz="1400" spc="175" dirty="0">
                <a:solidFill>
                  <a:srgbClr val="20355A"/>
                </a:solidFill>
                <a:latin typeface="Lucida Sans Unicode"/>
                <a:cs typeface="Lucida Sans Unicode"/>
              </a:rPr>
              <a:t>Кто </a:t>
            </a:r>
            <a:r>
              <a:rPr sz="1400" spc="-25" dirty="0">
                <a:solidFill>
                  <a:srgbClr val="20355A"/>
                </a:solidFill>
                <a:latin typeface="Lucida Sans Unicode"/>
                <a:cs typeface="Lucida Sans Unicode"/>
              </a:rPr>
              <a:t>не </a:t>
            </a:r>
            <a:r>
              <a:rPr sz="1400" spc="-20" dirty="0">
                <a:solidFill>
                  <a:srgbClr val="20355A"/>
                </a:solidFill>
                <a:latin typeface="Lucida Sans Unicode"/>
                <a:cs typeface="Lucida Sans Unicode"/>
              </a:rPr>
              <a:t> </a:t>
            </a:r>
            <a:r>
              <a:rPr sz="1400" spc="175" dirty="0">
                <a:solidFill>
                  <a:srgbClr val="20355A"/>
                </a:solidFill>
                <a:latin typeface="Lucida Sans Unicode"/>
                <a:cs typeface="Lucida Sans Unicode"/>
              </a:rPr>
              <a:t>может </a:t>
            </a:r>
            <a:r>
              <a:rPr sz="1400" spc="95" dirty="0">
                <a:solidFill>
                  <a:srgbClr val="20355A"/>
                </a:solidFill>
                <a:latin typeface="Lucida Sans Unicode"/>
                <a:cs typeface="Lucida Sans Unicode"/>
              </a:rPr>
              <a:t>сделать </a:t>
            </a:r>
            <a:r>
              <a:rPr sz="1400" spc="-50" dirty="0">
                <a:solidFill>
                  <a:srgbClr val="20355A"/>
                </a:solidFill>
                <a:latin typeface="Lucida Sans Unicode"/>
                <a:cs typeface="Lucida Sans Unicode"/>
              </a:rPr>
              <a:t>ход </a:t>
            </a:r>
            <a:r>
              <a:rPr sz="1400" spc="-155" dirty="0">
                <a:solidFill>
                  <a:srgbClr val="20355A"/>
                </a:solidFill>
                <a:latin typeface="Lucida Sans Unicode"/>
                <a:cs typeface="Lucida Sans Unicode"/>
              </a:rPr>
              <a:t>– </a:t>
            </a:r>
            <a:r>
              <a:rPr sz="1400" spc="-150" dirty="0">
                <a:solidFill>
                  <a:srgbClr val="20355A"/>
                </a:solidFill>
                <a:latin typeface="Lucida Sans Unicode"/>
                <a:cs typeface="Lucida Sans Unicode"/>
              </a:rPr>
              <a:t> </a:t>
            </a:r>
            <a:r>
              <a:rPr sz="1400" spc="-30" dirty="0">
                <a:solidFill>
                  <a:srgbClr val="20355A"/>
                </a:solidFill>
                <a:latin typeface="Lucida Sans Unicode"/>
                <a:cs typeface="Lucida Sans Unicode"/>
              </a:rPr>
              <a:t>проиграл. </a:t>
            </a:r>
            <a:r>
              <a:rPr sz="1400" spc="175" dirty="0">
                <a:solidFill>
                  <a:srgbClr val="20355A"/>
                </a:solidFill>
                <a:latin typeface="Lucida Sans Unicode"/>
                <a:cs typeface="Lucida Sans Unicode"/>
              </a:rPr>
              <a:t>Кто </a:t>
            </a:r>
            <a:r>
              <a:rPr sz="1400" spc="-35" dirty="0">
                <a:solidFill>
                  <a:srgbClr val="20355A"/>
                </a:solidFill>
                <a:latin typeface="Lucida Sans Unicode"/>
                <a:cs typeface="Lucida Sans Unicode"/>
              </a:rPr>
              <a:t>из </a:t>
            </a:r>
            <a:r>
              <a:rPr sz="1400" spc="-30" dirty="0">
                <a:solidFill>
                  <a:srgbClr val="20355A"/>
                </a:solidFill>
                <a:latin typeface="Lucida Sans Unicode"/>
                <a:cs typeface="Lucida Sans Unicode"/>
              </a:rPr>
              <a:t> </a:t>
            </a:r>
            <a:r>
              <a:rPr sz="1400" spc="-25" dirty="0">
                <a:solidFill>
                  <a:srgbClr val="20355A"/>
                </a:solidFill>
                <a:latin typeface="Lucida Sans Unicode"/>
                <a:cs typeface="Lucida Sans Unicode"/>
              </a:rPr>
              <a:t>играющих</a:t>
            </a:r>
            <a:r>
              <a:rPr sz="1400" spc="85" dirty="0">
                <a:solidFill>
                  <a:srgbClr val="20355A"/>
                </a:solidFill>
                <a:latin typeface="Lucida Sans Unicode"/>
                <a:cs typeface="Lucida Sans Unicode"/>
              </a:rPr>
              <a:t> </a:t>
            </a:r>
            <a:r>
              <a:rPr sz="1400" spc="65" dirty="0">
                <a:solidFill>
                  <a:srgbClr val="20355A"/>
                </a:solidFill>
                <a:latin typeface="Lucida Sans Unicode"/>
                <a:cs typeface="Lucida Sans Unicode"/>
              </a:rPr>
              <a:t>(Петя</a:t>
            </a:r>
            <a:r>
              <a:rPr sz="1400" spc="105" dirty="0">
                <a:solidFill>
                  <a:srgbClr val="20355A"/>
                </a:solidFill>
                <a:latin typeface="Lucida Sans Unicode"/>
                <a:cs typeface="Lucida Sans Unicode"/>
              </a:rPr>
              <a:t> </a:t>
            </a:r>
            <a:r>
              <a:rPr sz="1400" spc="-40" dirty="0">
                <a:solidFill>
                  <a:srgbClr val="20355A"/>
                </a:solidFill>
                <a:latin typeface="Lucida Sans Unicode"/>
                <a:cs typeface="Lucida Sans Unicode"/>
              </a:rPr>
              <a:t>или </a:t>
            </a:r>
            <a:r>
              <a:rPr sz="1400" spc="-35" dirty="0">
                <a:solidFill>
                  <a:srgbClr val="20355A"/>
                </a:solidFill>
                <a:latin typeface="Lucida Sans Unicode"/>
                <a:cs typeface="Lucida Sans Unicode"/>
              </a:rPr>
              <a:t> </a:t>
            </a:r>
            <a:r>
              <a:rPr sz="1400" dirty="0">
                <a:solidFill>
                  <a:srgbClr val="20355A"/>
                </a:solidFill>
                <a:latin typeface="Lucida Sans Unicode"/>
                <a:cs typeface="Lucida Sans Unicode"/>
              </a:rPr>
              <a:t>Вася) </a:t>
            </a:r>
            <a:r>
              <a:rPr sz="1400" spc="175" dirty="0">
                <a:solidFill>
                  <a:srgbClr val="20355A"/>
                </a:solidFill>
                <a:latin typeface="Lucida Sans Unicode"/>
                <a:cs typeface="Lucida Sans Unicode"/>
              </a:rPr>
              <a:t>может </a:t>
            </a:r>
            <a:r>
              <a:rPr sz="1400" spc="10" dirty="0">
                <a:solidFill>
                  <a:srgbClr val="20355A"/>
                </a:solidFill>
                <a:latin typeface="Lucida Sans Unicode"/>
                <a:cs typeface="Lucida Sans Unicode"/>
              </a:rPr>
              <a:t>выиграть, </a:t>
            </a:r>
            <a:r>
              <a:rPr sz="1400" spc="15" dirty="0">
                <a:solidFill>
                  <a:srgbClr val="20355A"/>
                </a:solidFill>
                <a:latin typeface="Lucida Sans Unicode"/>
                <a:cs typeface="Lucida Sans Unicode"/>
              </a:rPr>
              <a:t> </a:t>
            </a:r>
            <a:r>
              <a:rPr sz="1400" spc="-50" dirty="0">
                <a:solidFill>
                  <a:srgbClr val="20355A"/>
                </a:solidFill>
                <a:latin typeface="Lucida Sans Unicode"/>
                <a:cs typeface="Lucida Sans Unicode"/>
              </a:rPr>
              <a:t>к</a:t>
            </a:r>
            <a:r>
              <a:rPr sz="1400" spc="30" dirty="0">
                <a:solidFill>
                  <a:srgbClr val="20355A"/>
                </a:solidFill>
                <a:latin typeface="Lucida Sans Unicode"/>
                <a:cs typeface="Lucida Sans Unicode"/>
              </a:rPr>
              <a:t>ак</a:t>
            </a:r>
            <a:r>
              <a:rPr sz="1400" spc="-35" dirty="0">
                <a:solidFill>
                  <a:srgbClr val="20355A"/>
                </a:solidFill>
                <a:latin typeface="Lucida Sans Unicode"/>
                <a:cs typeface="Lucida Sans Unicode"/>
              </a:rPr>
              <a:t> </a:t>
            </a:r>
            <a:r>
              <a:rPr sz="1400" spc="-50" dirty="0">
                <a:solidFill>
                  <a:srgbClr val="20355A"/>
                </a:solidFill>
                <a:latin typeface="Lucida Sans Unicode"/>
                <a:cs typeface="Lucida Sans Unicode"/>
              </a:rPr>
              <a:t>бы</a:t>
            </a:r>
            <a:r>
              <a:rPr sz="1400" spc="-40" dirty="0">
                <a:solidFill>
                  <a:srgbClr val="20355A"/>
                </a:solidFill>
                <a:latin typeface="Lucida Sans Unicode"/>
                <a:cs typeface="Lucida Sans Unicode"/>
              </a:rPr>
              <a:t> </a:t>
            </a:r>
            <a:r>
              <a:rPr sz="1400" spc="-105" dirty="0">
                <a:solidFill>
                  <a:srgbClr val="20355A"/>
                </a:solidFill>
                <a:latin typeface="Lucida Sans Unicode"/>
                <a:cs typeface="Lucida Sans Unicode"/>
              </a:rPr>
              <a:t>н</a:t>
            </a:r>
            <a:r>
              <a:rPr sz="1400" spc="-100" dirty="0">
                <a:solidFill>
                  <a:srgbClr val="20355A"/>
                </a:solidFill>
                <a:latin typeface="Lucida Sans Unicode"/>
                <a:cs typeface="Lucida Sans Unicode"/>
              </a:rPr>
              <a:t>и</a:t>
            </a:r>
            <a:r>
              <a:rPr sz="1400" spc="-25" dirty="0">
                <a:solidFill>
                  <a:srgbClr val="20355A"/>
                </a:solidFill>
                <a:latin typeface="Lucida Sans Unicode"/>
                <a:cs typeface="Lucida Sans Unicode"/>
              </a:rPr>
              <a:t> </a:t>
            </a:r>
            <a:r>
              <a:rPr sz="1400" spc="-15" dirty="0">
                <a:solidFill>
                  <a:srgbClr val="20355A"/>
                </a:solidFill>
                <a:latin typeface="Lucida Sans Unicode"/>
                <a:cs typeface="Lucida Sans Unicode"/>
              </a:rPr>
              <a:t>игр</a:t>
            </a:r>
            <a:r>
              <a:rPr sz="1400" spc="-20" dirty="0">
                <a:solidFill>
                  <a:srgbClr val="20355A"/>
                </a:solidFill>
                <a:latin typeface="Lucida Sans Unicode"/>
                <a:cs typeface="Lucida Sans Unicode"/>
              </a:rPr>
              <a:t>а</a:t>
            </a:r>
            <a:r>
              <a:rPr sz="1400" dirty="0">
                <a:solidFill>
                  <a:srgbClr val="20355A"/>
                </a:solidFill>
                <a:latin typeface="Lucida Sans Unicode"/>
                <a:cs typeface="Lucida Sans Unicode"/>
              </a:rPr>
              <a:t>л  </a:t>
            </a:r>
            <a:r>
              <a:rPr sz="1400" spc="-20" dirty="0">
                <a:solidFill>
                  <a:srgbClr val="20355A"/>
                </a:solidFill>
                <a:latin typeface="Lucida Sans Unicode"/>
                <a:cs typeface="Lucida Sans Unicode"/>
              </a:rPr>
              <a:t>соперник</a:t>
            </a:r>
            <a:r>
              <a:rPr sz="1400" spc="-20" dirty="0">
                <a:solidFill>
                  <a:srgbClr val="20355A"/>
                </a:solidFill>
                <a:latin typeface="Microsoft Sans Serif"/>
                <a:cs typeface="Microsoft Sans Serif"/>
              </a:rPr>
              <a:t>?</a:t>
            </a:r>
            <a:endParaRPr sz="1400" dirty="0">
              <a:latin typeface="Microsoft Sans Serif"/>
              <a:cs typeface="Microsoft Sans Serif"/>
            </a:endParaRPr>
          </a:p>
          <a:p>
            <a:pPr marL="127000">
              <a:lnSpc>
                <a:spcPct val="100000"/>
              </a:lnSpc>
              <a:spcBef>
                <a:spcPts val="605"/>
              </a:spcBef>
            </a:pPr>
            <a:r>
              <a:rPr sz="1400" spc="170" dirty="0">
                <a:solidFill>
                  <a:srgbClr val="20355A"/>
                </a:solidFill>
                <a:latin typeface="Lucida Sans Unicode"/>
                <a:cs typeface="Lucida Sans Unicode"/>
              </a:rPr>
              <a:t>Ответ:</a:t>
            </a:r>
            <a:r>
              <a:rPr sz="1400" spc="-90" dirty="0">
                <a:solidFill>
                  <a:srgbClr val="20355A"/>
                </a:solidFill>
                <a:latin typeface="Lucida Sans Unicode"/>
                <a:cs typeface="Lucida Sans Unicode"/>
              </a:rPr>
              <a:t> </a:t>
            </a:r>
            <a:r>
              <a:rPr sz="1400" spc="20" dirty="0">
                <a:solidFill>
                  <a:srgbClr val="20355A"/>
                </a:solidFill>
                <a:latin typeface="Lucida Sans Unicode"/>
                <a:cs typeface="Lucida Sans Unicode"/>
              </a:rPr>
              <a:t>Вася</a:t>
            </a:r>
            <a:endParaRPr sz="1400" dirty="0">
              <a:latin typeface="Lucida Sans Unicode"/>
              <a:cs typeface="Lucida Sans Unicode"/>
            </a:endParaRPr>
          </a:p>
        </p:txBody>
      </p:sp>
      <p:sp>
        <p:nvSpPr>
          <p:cNvPr id="6" name="object 6"/>
          <p:cNvSpPr txBox="1"/>
          <p:nvPr/>
        </p:nvSpPr>
        <p:spPr>
          <a:xfrm>
            <a:off x="5939409" y="1109472"/>
            <a:ext cx="1986280" cy="1105535"/>
          </a:xfrm>
          <a:prstGeom prst="rect">
            <a:avLst/>
          </a:prstGeom>
        </p:spPr>
        <p:txBody>
          <a:bodyPr vert="horz" wrap="square" lIns="0" tIns="140970" rIns="0" bIns="0" rtlCol="0">
            <a:spAutoFit/>
          </a:bodyPr>
          <a:lstStyle/>
          <a:p>
            <a:pPr marL="12700">
              <a:lnSpc>
                <a:spcPct val="100000"/>
              </a:lnSpc>
              <a:spcBef>
                <a:spcPts val="1110"/>
              </a:spcBef>
            </a:pPr>
            <a:r>
              <a:rPr sz="1800" b="1" spc="-5" dirty="0">
                <a:solidFill>
                  <a:srgbClr val="20355A"/>
                </a:solidFill>
                <a:latin typeface="Arial"/>
                <a:cs typeface="Arial"/>
              </a:rPr>
              <a:t>Решение</a:t>
            </a:r>
            <a:r>
              <a:rPr sz="1800" b="1" spc="-35" dirty="0">
                <a:solidFill>
                  <a:srgbClr val="20355A"/>
                </a:solidFill>
                <a:latin typeface="Arial"/>
                <a:cs typeface="Arial"/>
              </a:rPr>
              <a:t> </a:t>
            </a:r>
            <a:r>
              <a:rPr sz="1800" b="1" spc="100" dirty="0">
                <a:solidFill>
                  <a:srgbClr val="20355A"/>
                </a:solidFill>
                <a:latin typeface="Arial"/>
                <a:cs typeface="Arial"/>
              </a:rPr>
              <a:t>№</a:t>
            </a:r>
            <a:r>
              <a:rPr sz="1800" b="1" spc="5" dirty="0">
                <a:solidFill>
                  <a:srgbClr val="20355A"/>
                </a:solidFill>
                <a:latin typeface="Arial"/>
                <a:cs typeface="Arial"/>
              </a:rPr>
              <a:t> </a:t>
            </a:r>
            <a:r>
              <a:rPr sz="1800" b="1" spc="50" dirty="0">
                <a:solidFill>
                  <a:srgbClr val="20355A"/>
                </a:solidFill>
                <a:latin typeface="Arial"/>
                <a:cs typeface="Arial"/>
              </a:rPr>
              <a:t>5</a:t>
            </a:r>
            <a:endParaRPr sz="1800" dirty="0">
              <a:latin typeface="Arial"/>
              <a:cs typeface="Arial"/>
            </a:endParaRPr>
          </a:p>
          <a:p>
            <a:pPr marL="12700">
              <a:lnSpc>
                <a:spcPct val="100000"/>
              </a:lnSpc>
              <a:spcBef>
                <a:spcPts val="1010"/>
              </a:spcBef>
            </a:pPr>
            <a:r>
              <a:rPr sz="1800" spc="5" dirty="0">
                <a:solidFill>
                  <a:srgbClr val="20355A"/>
                </a:solidFill>
                <a:latin typeface="Lucida Sans Unicode"/>
                <a:cs typeface="Lucida Sans Unicode"/>
              </a:rPr>
              <a:t>Всего</a:t>
            </a:r>
            <a:r>
              <a:rPr sz="1800" spc="-45" dirty="0">
                <a:solidFill>
                  <a:srgbClr val="20355A"/>
                </a:solidFill>
                <a:latin typeface="Lucida Sans Unicode"/>
                <a:cs typeface="Lucida Sans Unicode"/>
              </a:rPr>
              <a:t> </a:t>
            </a:r>
            <a:r>
              <a:rPr sz="1800" spc="-325" dirty="0">
                <a:solidFill>
                  <a:srgbClr val="20355A"/>
                </a:solidFill>
                <a:latin typeface="Lucida Sans Unicode"/>
                <a:cs typeface="Lucida Sans Unicode"/>
              </a:rPr>
              <a:t>12</a:t>
            </a:r>
            <a:r>
              <a:rPr sz="1800" spc="-320" dirty="0">
                <a:solidFill>
                  <a:srgbClr val="20355A"/>
                </a:solidFill>
                <a:latin typeface="Lucida Sans Unicode"/>
                <a:cs typeface="Lucida Sans Unicode"/>
              </a:rPr>
              <a:t>0</a:t>
            </a:r>
            <a:r>
              <a:rPr sz="1800" spc="-45" dirty="0">
                <a:solidFill>
                  <a:srgbClr val="20355A"/>
                </a:solidFill>
                <a:latin typeface="Lucida Sans Unicode"/>
                <a:cs typeface="Lucida Sans Unicode"/>
              </a:rPr>
              <a:t> </a:t>
            </a:r>
            <a:r>
              <a:rPr sz="1800" spc="-25" dirty="0">
                <a:solidFill>
                  <a:srgbClr val="20355A"/>
                </a:solidFill>
                <a:latin typeface="Lucida Sans Unicode"/>
                <a:cs typeface="Lucida Sans Unicode"/>
              </a:rPr>
              <a:t>камней,</a:t>
            </a:r>
            <a:endParaRPr sz="1800" dirty="0">
              <a:latin typeface="Lucida Sans Unicode"/>
              <a:cs typeface="Lucida Sans Unicode"/>
            </a:endParaRPr>
          </a:p>
          <a:p>
            <a:pPr marL="12700">
              <a:lnSpc>
                <a:spcPct val="100000"/>
              </a:lnSpc>
            </a:pPr>
            <a:r>
              <a:rPr sz="1800" spc="-350" dirty="0">
                <a:solidFill>
                  <a:srgbClr val="20355A"/>
                </a:solidFill>
                <a:latin typeface="Microsoft Sans Serif"/>
                <a:cs typeface="Microsoft Sans Serif"/>
              </a:rPr>
              <a:t>119</a:t>
            </a:r>
            <a:endParaRPr sz="1800" dirty="0">
              <a:latin typeface="Microsoft Sans Serif"/>
              <a:cs typeface="Microsoft Sans Serif"/>
            </a:endParaRPr>
          </a:p>
        </p:txBody>
      </p:sp>
      <p:sp>
        <p:nvSpPr>
          <p:cNvPr id="7" name="object 7"/>
          <p:cNvSpPr txBox="1"/>
          <p:nvPr/>
        </p:nvSpPr>
        <p:spPr>
          <a:xfrm>
            <a:off x="5939409" y="2441905"/>
            <a:ext cx="1522730"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20355A"/>
                </a:solidFill>
                <a:latin typeface="Lucida Sans Unicode"/>
                <a:cs typeface="Lucida Sans Unicode"/>
              </a:rPr>
              <a:t>Всего</a:t>
            </a:r>
            <a:r>
              <a:rPr sz="1800" spc="-114" dirty="0">
                <a:solidFill>
                  <a:srgbClr val="20355A"/>
                </a:solidFill>
                <a:latin typeface="Lucida Sans Unicode"/>
                <a:cs typeface="Lucida Sans Unicode"/>
              </a:rPr>
              <a:t> </a:t>
            </a:r>
            <a:r>
              <a:rPr sz="1800" spc="5" dirty="0">
                <a:solidFill>
                  <a:srgbClr val="20355A"/>
                </a:solidFill>
                <a:latin typeface="Lucida Sans Unicode"/>
                <a:cs typeface="Lucida Sans Unicode"/>
              </a:rPr>
              <a:t>ходов?</a:t>
            </a:r>
            <a:endParaRPr sz="1800" dirty="0">
              <a:latin typeface="Lucida Sans Unicode"/>
              <a:cs typeface="Lucida Sans Unicode"/>
            </a:endParaRPr>
          </a:p>
        </p:txBody>
      </p:sp>
      <p:sp>
        <p:nvSpPr>
          <p:cNvPr id="8" name="object 8"/>
          <p:cNvSpPr txBox="1"/>
          <p:nvPr/>
        </p:nvSpPr>
        <p:spPr>
          <a:xfrm>
            <a:off x="5939409" y="2971292"/>
            <a:ext cx="2190115" cy="574040"/>
          </a:xfrm>
          <a:prstGeom prst="rect">
            <a:avLst/>
          </a:prstGeom>
        </p:spPr>
        <p:txBody>
          <a:bodyPr vert="horz" wrap="square" lIns="0" tIns="12700" rIns="0" bIns="0" rtlCol="0">
            <a:spAutoFit/>
          </a:bodyPr>
          <a:lstStyle/>
          <a:p>
            <a:pPr marL="12700" marR="5080">
              <a:lnSpc>
                <a:spcPct val="100000"/>
              </a:lnSpc>
              <a:spcBef>
                <a:spcPts val="100"/>
              </a:spcBef>
            </a:pPr>
            <a:r>
              <a:rPr sz="1800" spc="90" dirty="0">
                <a:solidFill>
                  <a:srgbClr val="20355A"/>
                </a:solidFill>
                <a:latin typeface="Microsoft Sans Serif"/>
                <a:cs typeface="Microsoft Sans Serif"/>
              </a:rPr>
              <a:t>58-</a:t>
            </a:r>
            <a:r>
              <a:rPr sz="1800" spc="90" dirty="0">
                <a:solidFill>
                  <a:srgbClr val="20355A"/>
                </a:solidFill>
                <a:latin typeface="Lucida Sans Unicode"/>
                <a:cs typeface="Lucida Sans Unicode"/>
              </a:rPr>
              <a:t>четное</a:t>
            </a:r>
            <a:r>
              <a:rPr sz="1800" spc="-75" dirty="0">
                <a:solidFill>
                  <a:srgbClr val="20355A"/>
                </a:solidFill>
                <a:latin typeface="Lucida Sans Unicode"/>
                <a:cs typeface="Lucida Sans Unicode"/>
              </a:rPr>
              <a:t> </a:t>
            </a:r>
            <a:r>
              <a:rPr sz="1800" spc="-45" dirty="0">
                <a:solidFill>
                  <a:srgbClr val="20355A"/>
                </a:solidFill>
                <a:latin typeface="Lucida Sans Unicode"/>
                <a:cs typeface="Lucida Sans Unicode"/>
              </a:rPr>
              <a:t>число,</a:t>
            </a:r>
            <a:r>
              <a:rPr sz="1800" spc="-60" dirty="0">
                <a:solidFill>
                  <a:srgbClr val="20355A"/>
                </a:solidFill>
                <a:latin typeface="Lucida Sans Unicode"/>
                <a:cs typeface="Lucida Sans Unicode"/>
              </a:rPr>
              <a:t> </a:t>
            </a:r>
            <a:r>
              <a:rPr sz="1800" spc="-155" dirty="0">
                <a:solidFill>
                  <a:srgbClr val="20355A"/>
                </a:solidFill>
                <a:latin typeface="Lucida Sans Unicode"/>
                <a:cs typeface="Lucida Sans Unicode"/>
              </a:rPr>
              <a:t>2 </a:t>
            </a:r>
            <a:r>
              <a:rPr sz="1800" spc="-555" dirty="0">
                <a:solidFill>
                  <a:srgbClr val="20355A"/>
                </a:solidFill>
                <a:latin typeface="Lucida Sans Unicode"/>
                <a:cs typeface="Lucida Sans Unicode"/>
              </a:rPr>
              <a:t> </a:t>
            </a:r>
            <a:r>
              <a:rPr sz="1800" spc="-50" dirty="0">
                <a:solidFill>
                  <a:srgbClr val="20355A"/>
                </a:solidFill>
                <a:latin typeface="Lucida Sans Unicode"/>
                <a:cs typeface="Lucida Sans Unicode"/>
              </a:rPr>
              <a:t>игрок</a:t>
            </a:r>
            <a:endParaRPr sz="1800" dirty="0">
              <a:latin typeface="Lucida Sans Unicode"/>
              <a:cs typeface="Lucida Sans Unicode"/>
            </a:endParaRPr>
          </a:p>
        </p:txBody>
      </p:sp>
      <p:sp>
        <p:nvSpPr>
          <p:cNvPr id="9" name="object 9"/>
          <p:cNvSpPr txBox="1"/>
          <p:nvPr/>
        </p:nvSpPr>
        <p:spPr>
          <a:xfrm>
            <a:off x="8842629" y="111632"/>
            <a:ext cx="162560" cy="177800"/>
          </a:xfrm>
          <a:prstGeom prst="rect">
            <a:avLst/>
          </a:prstGeom>
        </p:spPr>
        <p:txBody>
          <a:bodyPr vert="horz" wrap="square" lIns="0" tIns="12065" rIns="0" bIns="0" rtlCol="0">
            <a:spAutoFit/>
          </a:bodyPr>
          <a:lstStyle/>
          <a:p>
            <a:pPr marL="12700">
              <a:lnSpc>
                <a:spcPct val="100000"/>
              </a:lnSpc>
              <a:spcBef>
                <a:spcPts val="95"/>
              </a:spcBef>
            </a:pPr>
            <a:r>
              <a:rPr sz="1000" b="1" spc="-100" dirty="0">
                <a:solidFill>
                  <a:srgbClr val="20355A"/>
                </a:solidFill>
                <a:latin typeface="Tahoma"/>
                <a:cs typeface="Tahoma"/>
              </a:rPr>
              <a:t>10</a:t>
            </a:r>
            <a:endParaRPr sz="1000">
              <a:latin typeface="Tahoma"/>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5934" y="888237"/>
            <a:ext cx="6974840" cy="1927860"/>
          </a:xfrm>
          <a:prstGeom prst="rect">
            <a:avLst/>
          </a:prstGeom>
        </p:spPr>
        <p:txBody>
          <a:bodyPr vert="horz" wrap="square" lIns="0" tIns="88900" rIns="0" bIns="0" rtlCol="0">
            <a:spAutoFit/>
          </a:bodyPr>
          <a:lstStyle/>
          <a:p>
            <a:pPr marL="12700" marR="358140">
              <a:lnSpc>
                <a:spcPts val="4990"/>
              </a:lnSpc>
              <a:spcBef>
                <a:spcPts val="700"/>
              </a:spcBef>
              <a:tabLst>
                <a:tab pos="633095" algn="l"/>
              </a:tabLst>
            </a:pPr>
            <a:r>
              <a:rPr sz="4600" spc="-365" dirty="0">
                <a:latin typeface="Tahoma"/>
                <a:cs typeface="Tahoma"/>
              </a:rPr>
              <a:t>2</a:t>
            </a:r>
            <a:r>
              <a:rPr sz="2400" spc="-25" dirty="0">
                <a:latin typeface="Tahoma"/>
                <a:cs typeface="Tahoma"/>
              </a:rPr>
              <a:t>.	</a:t>
            </a:r>
            <a:r>
              <a:rPr sz="4600" b="0" spc="-345" dirty="0">
                <a:latin typeface="Lucida Sans Unicode"/>
                <a:cs typeface="Lucida Sans Unicode"/>
              </a:rPr>
              <a:t>Игры</a:t>
            </a:r>
            <a:r>
              <a:rPr sz="4600" b="0" spc="-165" dirty="0">
                <a:latin typeface="Lucida Sans Unicode"/>
                <a:cs typeface="Lucida Sans Unicode"/>
              </a:rPr>
              <a:t>,</a:t>
            </a:r>
            <a:r>
              <a:rPr sz="4600" b="0" spc="-100" dirty="0">
                <a:latin typeface="Lucida Sans Unicode"/>
                <a:cs typeface="Lucida Sans Unicode"/>
              </a:rPr>
              <a:t> </a:t>
            </a:r>
            <a:r>
              <a:rPr sz="4600" b="0" spc="-75" dirty="0">
                <a:latin typeface="Lucida Sans Unicode"/>
                <a:cs typeface="Lucida Sans Unicode"/>
              </a:rPr>
              <a:t>ис</a:t>
            </a:r>
            <a:r>
              <a:rPr sz="4600" b="0" spc="-100" dirty="0">
                <a:latin typeface="Lucida Sans Unicode"/>
                <a:cs typeface="Lucida Sans Unicode"/>
              </a:rPr>
              <a:t>п</a:t>
            </a:r>
            <a:r>
              <a:rPr sz="4600" b="0" spc="5" dirty="0">
                <a:latin typeface="Lucida Sans Unicode"/>
                <a:cs typeface="Lucida Sans Unicode"/>
              </a:rPr>
              <a:t>ользую</a:t>
            </a:r>
            <a:r>
              <a:rPr sz="4600" b="0" spc="25" dirty="0">
                <a:latin typeface="Lucida Sans Unicode"/>
                <a:cs typeface="Lucida Sans Unicode"/>
              </a:rPr>
              <a:t>щ</a:t>
            </a:r>
            <a:r>
              <a:rPr sz="4600" b="0" spc="45" dirty="0">
                <a:latin typeface="Lucida Sans Unicode"/>
                <a:cs typeface="Lucida Sans Unicode"/>
              </a:rPr>
              <a:t>ие  </a:t>
            </a:r>
            <a:r>
              <a:rPr sz="4600" b="0" spc="225" dirty="0">
                <a:latin typeface="Lucida Sans Unicode"/>
                <a:cs typeface="Lucida Sans Unicode"/>
              </a:rPr>
              <a:t>симметрию</a:t>
            </a:r>
            <a:endParaRPr sz="4600">
              <a:latin typeface="Lucida Sans Unicode"/>
              <a:cs typeface="Lucida Sans Unicode"/>
            </a:endParaRPr>
          </a:p>
          <a:p>
            <a:pPr marL="12700" marR="5080" algn="just">
              <a:lnSpc>
                <a:spcPct val="100000"/>
              </a:lnSpc>
              <a:spcBef>
                <a:spcPts val="80"/>
              </a:spcBef>
            </a:pPr>
            <a:r>
              <a:rPr sz="900" spc="-25" dirty="0">
                <a:solidFill>
                  <a:srgbClr val="FF8200"/>
                </a:solidFill>
              </a:rPr>
              <a:t>Очень </a:t>
            </a:r>
            <a:r>
              <a:rPr sz="900" spc="25" dirty="0">
                <a:solidFill>
                  <a:srgbClr val="FF8200"/>
                </a:solidFill>
              </a:rPr>
              <a:t>простой, </a:t>
            </a:r>
            <a:r>
              <a:rPr sz="900" spc="-30" dirty="0">
                <a:solidFill>
                  <a:srgbClr val="FF8200"/>
                </a:solidFill>
              </a:rPr>
              <a:t>но мощный и </a:t>
            </a:r>
            <a:r>
              <a:rPr sz="900" spc="-40" dirty="0">
                <a:solidFill>
                  <a:srgbClr val="FF8200"/>
                </a:solidFill>
              </a:rPr>
              <a:t>красивый </a:t>
            </a:r>
            <a:r>
              <a:rPr sz="900" spc="85" dirty="0">
                <a:solidFill>
                  <a:srgbClr val="FF8200"/>
                </a:solidFill>
              </a:rPr>
              <a:t>метод </a:t>
            </a:r>
            <a:r>
              <a:rPr sz="900" spc="-5" dirty="0">
                <a:solidFill>
                  <a:srgbClr val="FF8200"/>
                </a:solidFill>
              </a:rPr>
              <a:t>решения </a:t>
            </a:r>
            <a:r>
              <a:rPr sz="900" spc="-45" dirty="0">
                <a:solidFill>
                  <a:srgbClr val="FF8200"/>
                </a:solidFill>
              </a:rPr>
              <a:t>игровых </a:t>
            </a:r>
            <a:r>
              <a:rPr sz="900" dirty="0">
                <a:solidFill>
                  <a:srgbClr val="FF8200"/>
                </a:solidFill>
              </a:rPr>
              <a:t>задач </a:t>
            </a:r>
            <a:r>
              <a:rPr sz="900" spc="50" dirty="0">
                <a:solidFill>
                  <a:srgbClr val="FF8200"/>
                </a:solidFill>
              </a:rPr>
              <a:t>- </a:t>
            </a:r>
            <a:r>
              <a:rPr sz="900" spc="15" dirty="0">
                <a:solidFill>
                  <a:srgbClr val="FF8200"/>
                </a:solidFill>
              </a:rPr>
              <a:t>симметричная </a:t>
            </a:r>
            <a:r>
              <a:rPr sz="900" spc="55" dirty="0">
                <a:solidFill>
                  <a:srgbClr val="FF8200"/>
                </a:solidFill>
              </a:rPr>
              <a:t>стратегия. </a:t>
            </a:r>
            <a:r>
              <a:rPr sz="900" spc="45" dirty="0">
                <a:solidFill>
                  <a:srgbClr val="FF8200"/>
                </a:solidFill>
              </a:rPr>
              <a:t>Суть </a:t>
            </a:r>
            <a:r>
              <a:rPr sz="900" spc="25" dirty="0">
                <a:solidFill>
                  <a:srgbClr val="FF8200"/>
                </a:solidFill>
              </a:rPr>
              <a:t>его </a:t>
            </a:r>
            <a:r>
              <a:rPr sz="900" spc="50" dirty="0">
                <a:solidFill>
                  <a:srgbClr val="FF8200"/>
                </a:solidFill>
              </a:rPr>
              <a:t>- </a:t>
            </a:r>
            <a:r>
              <a:rPr sz="900" spc="45" dirty="0">
                <a:solidFill>
                  <a:srgbClr val="FF8200"/>
                </a:solidFill>
              </a:rPr>
              <a:t>делать </a:t>
            </a:r>
            <a:r>
              <a:rPr sz="900" spc="50" dirty="0">
                <a:solidFill>
                  <a:srgbClr val="FF8200"/>
                </a:solidFill>
              </a:rPr>
              <a:t> </a:t>
            </a:r>
            <a:r>
              <a:rPr sz="900" spc="-10" dirty="0">
                <a:solidFill>
                  <a:srgbClr val="FF8200"/>
                </a:solidFill>
              </a:rPr>
              <a:t>каждый </a:t>
            </a:r>
            <a:r>
              <a:rPr sz="900" spc="15" dirty="0">
                <a:solidFill>
                  <a:srgbClr val="FF8200"/>
                </a:solidFill>
              </a:rPr>
              <a:t>раз </a:t>
            </a:r>
            <a:r>
              <a:rPr sz="900" spc="-20" dirty="0">
                <a:solidFill>
                  <a:srgbClr val="FF8200"/>
                </a:solidFill>
              </a:rPr>
              <a:t>ход, </a:t>
            </a:r>
            <a:r>
              <a:rPr sz="900" dirty="0">
                <a:solidFill>
                  <a:srgbClr val="FF8200"/>
                </a:solidFill>
              </a:rPr>
              <a:t>симметричный </a:t>
            </a:r>
            <a:r>
              <a:rPr sz="900" spc="-10" dirty="0">
                <a:solidFill>
                  <a:srgbClr val="FF8200"/>
                </a:solidFill>
              </a:rPr>
              <a:t>ходу </a:t>
            </a:r>
            <a:r>
              <a:rPr sz="900" spc="15" dirty="0">
                <a:solidFill>
                  <a:srgbClr val="FF8200"/>
                </a:solidFill>
              </a:rPr>
              <a:t>противника </a:t>
            </a:r>
            <a:r>
              <a:rPr sz="900" spc="-45" dirty="0">
                <a:solidFill>
                  <a:srgbClr val="FF8200"/>
                </a:solidFill>
              </a:rPr>
              <a:t>или </a:t>
            </a:r>
            <a:r>
              <a:rPr sz="900" spc="-25" dirty="0">
                <a:solidFill>
                  <a:srgbClr val="FF8200"/>
                </a:solidFill>
              </a:rPr>
              <a:t>дополняющий </a:t>
            </a:r>
            <a:r>
              <a:rPr sz="900" spc="25" dirty="0">
                <a:solidFill>
                  <a:srgbClr val="FF8200"/>
                </a:solidFill>
              </a:rPr>
              <a:t>его </a:t>
            </a:r>
            <a:r>
              <a:rPr sz="900" dirty="0">
                <a:solidFill>
                  <a:srgbClr val="FF8200"/>
                </a:solidFill>
              </a:rPr>
              <a:t>до </a:t>
            </a:r>
            <a:r>
              <a:rPr sz="900" spc="-10" dirty="0">
                <a:solidFill>
                  <a:srgbClr val="FF8200"/>
                </a:solidFill>
              </a:rPr>
              <a:t>чего-либо. </a:t>
            </a:r>
            <a:r>
              <a:rPr sz="900" spc="45" dirty="0">
                <a:solidFill>
                  <a:srgbClr val="FF8200"/>
                </a:solidFill>
              </a:rPr>
              <a:t>Доказательство </a:t>
            </a:r>
            <a:r>
              <a:rPr sz="900" dirty="0">
                <a:solidFill>
                  <a:srgbClr val="FF8200"/>
                </a:solidFill>
              </a:rPr>
              <a:t>правильности </a:t>
            </a:r>
            <a:r>
              <a:rPr sz="900" spc="5" dirty="0">
                <a:solidFill>
                  <a:srgbClr val="FF8200"/>
                </a:solidFill>
              </a:rPr>
              <a:t> нашей </a:t>
            </a:r>
            <a:r>
              <a:rPr sz="900" spc="80" dirty="0">
                <a:solidFill>
                  <a:srgbClr val="FF8200"/>
                </a:solidFill>
              </a:rPr>
              <a:t>стратегии </a:t>
            </a:r>
            <a:r>
              <a:rPr sz="900" spc="75" dirty="0">
                <a:solidFill>
                  <a:srgbClr val="FF8200"/>
                </a:solidFill>
              </a:rPr>
              <a:t>будет </a:t>
            </a:r>
            <a:r>
              <a:rPr sz="900" spc="-10" dirty="0">
                <a:solidFill>
                  <a:srgbClr val="FF8200"/>
                </a:solidFill>
              </a:rPr>
              <a:t>пользоваться </a:t>
            </a:r>
            <a:r>
              <a:rPr sz="900" spc="80" dirty="0">
                <a:solidFill>
                  <a:srgbClr val="FF8200"/>
                </a:solidFill>
              </a:rPr>
              <a:t>тем, </a:t>
            </a:r>
            <a:r>
              <a:rPr sz="900" spc="90" dirty="0">
                <a:solidFill>
                  <a:srgbClr val="FF8200"/>
                </a:solidFill>
              </a:rPr>
              <a:t>что </a:t>
            </a:r>
            <a:r>
              <a:rPr sz="900" dirty="0">
                <a:solidFill>
                  <a:srgbClr val="FF8200"/>
                </a:solidFill>
              </a:rPr>
              <a:t>после </a:t>
            </a:r>
            <a:r>
              <a:rPr sz="900" spc="30" dirty="0">
                <a:solidFill>
                  <a:srgbClr val="FF8200"/>
                </a:solidFill>
              </a:rPr>
              <a:t>каждого </a:t>
            </a:r>
            <a:r>
              <a:rPr sz="900" spc="15" dirty="0">
                <a:solidFill>
                  <a:srgbClr val="FF8200"/>
                </a:solidFill>
              </a:rPr>
              <a:t>нашего </a:t>
            </a:r>
            <a:r>
              <a:rPr sz="900" spc="10" dirty="0">
                <a:solidFill>
                  <a:srgbClr val="FF8200"/>
                </a:solidFill>
              </a:rPr>
              <a:t>хода </a:t>
            </a:r>
            <a:r>
              <a:rPr sz="900" spc="-20" dirty="0">
                <a:solidFill>
                  <a:srgbClr val="FF8200"/>
                </a:solidFill>
              </a:rPr>
              <a:t>позиция </a:t>
            </a:r>
            <a:r>
              <a:rPr sz="900" spc="15" dirty="0">
                <a:solidFill>
                  <a:srgbClr val="FF8200"/>
                </a:solidFill>
              </a:rPr>
              <a:t>симметрична: раз </a:t>
            </a:r>
            <a:r>
              <a:rPr sz="900" spc="75" dirty="0">
                <a:solidFill>
                  <a:srgbClr val="FF8200"/>
                </a:solidFill>
              </a:rPr>
              <a:t>так, </a:t>
            </a:r>
            <a:r>
              <a:rPr sz="900" spc="165" dirty="0">
                <a:solidFill>
                  <a:srgbClr val="FF8200"/>
                </a:solidFill>
              </a:rPr>
              <a:t>то </a:t>
            </a:r>
            <a:r>
              <a:rPr sz="900" spc="-5" dirty="0">
                <a:solidFill>
                  <a:srgbClr val="FF8200"/>
                </a:solidFill>
              </a:rPr>
              <a:t>если </a:t>
            </a:r>
            <a:r>
              <a:rPr sz="900" spc="-235" dirty="0">
                <a:solidFill>
                  <a:srgbClr val="FF8200"/>
                </a:solidFill>
              </a:rPr>
              <a:t> </a:t>
            </a:r>
            <a:r>
              <a:rPr sz="900" spc="15" dirty="0">
                <a:solidFill>
                  <a:srgbClr val="FF8200"/>
                </a:solidFill>
              </a:rPr>
              <a:t>противник</a:t>
            </a:r>
            <a:r>
              <a:rPr sz="900" spc="-20" dirty="0">
                <a:solidFill>
                  <a:srgbClr val="FF8200"/>
                </a:solidFill>
              </a:rPr>
              <a:t> </a:t>
            </a:r>
            <a:r>
              <a:rPr sz="900" spc="10" dirty="0">
                <a:solidFill>
                  <a:srgbClr val="FF8200"/>
                </a:solidFill>
              </a:rPr>
              <a:t>сумел</a:t>
            </a:r>
            <a:r>
              <a:rPr sz="900" spc="-30" dirty="0">
                <a:solidFill>
                  <a:srgbClr val="FF8200"/>
                </a:solidFill>
              </a:rPr>
              <a:t> </a:t>
            </a:r>
            <a:r>
              <a:rPr sz="900" spc="40" dirty="0">
                <a:solidFill>
                  <a:srgbClr val="FF8200"/>
                </a:solidFill>
              </a:rPr>
              <a:t>сделать</a:t>
            </a:r>
            <a:r>
              <a:rPr sz="900" spc="-15" dirty="0">
                <a:solidFill>
                  <a:srgbClr val="FF8200"/>
                </a:solidFill>
              </a:rPr>
              <a:t> </a:t>
            </a:r>
            <a:r>
              <a:rPr sz="900" spc="-25" dirty="0">
                <a:solidFill>
                  <a:srgbClr val="FF8200"/>
                </a:solidFill>
              </a:rPr>
              <a:t>свой</a:t>
            </a:r>
            <a:r>
              <a:rPr sz="900" spc="-20" dirty="0">
                <a:solidFill>
                  <a:srgbClr val="FF8200"/>
                </a:solidFill>
              </a:rPr>
              <a:t> </a:t>
            </a:r>
            <a:r>
              <a:rPr sz="900" spc="-15" dirty="0">
                <a:solidFill>
                  <a:srgbClr val="FF8200"/>
                </a:solidFill>
              </a:rPr>
              <a:t>ход, </a:t>
            </a:r>
            <a:r>
              <a:rPr sz="900" spc="175" dirty="0">
                <a:solidFill>
                  <a:srgbClr val="FF8200"/>
                </a:solidFill>
              </a:rPr>
              <a:t>то</a:t>
            </a:r>
            <a:r>
              <a:rPr sz="900" spc="5" dirty="0">
                <a:solidFill>
                  <a:srgbClr val="FF8200"/>
                </a:solidFill>
              </a:rPr>
              <a:t> </a:t>
            </a:r>
            <a:r>
              <a:rPr sz="900" spc="-30" dirty="0">
                <a:solidFill>
                  <a:srgbClr val="FF8200"/>
                </a:solidFill>
              </a:rPr>
              <a:t>и</a:t>
            </a:r>
            <a:r>
              <a:rPr sz="900" spc="10" dirty="0">
                <a:solidFill>
                  <a:srgbClr val="FF8200"/>
                </a:solidFill>
              </a:rPr>
              <a:t> </a:t>
            </a:r>
            <a:r>
              <a:rPr sz="900" spc="-80" dirty="0">
                <a:solidFill>
                  <a:srgbClr val="FF8200"/>
                </a:solidFill>
              </a:rPr>
              <a:t>мы</a:t>
            </a:r>
            <a:r>
              <a:rPr sz="900" spc="-10" dirty="0">
                <a:solidFill>
                  <a:srgbClr val="FF8200"/>
                </a:solidFill>
              </a:rPr>
              <a:t> </a:t>
            </a:r>
            <a:r>
              <a:rPr sz="900" spc="45" dirty="0">
                <a:solidFill>
                  <a:srgbClr val="FF8200"/>
                </a:solidFill>
              </a:rPr>
              <a:t>сможем</a:t>
            </a:r>
            <a:r>
              <a:rPr sz="900" spc="-30" dirty="0">
                <a:solidFill>
                  <a:srgbClr val="FF8200"/>
                </a:solidFill>
              </a:rPr>
              <a:t> </a:t>
            </a:r>
            <a:r>
              <a:rPr sz="900" spc="40" dirty="0">
                <a:solidFill>
                  <a:srgbClr val="FF8200"/>
                </a:solidFill>
              </a:rPr>
              <a:t>сделать</a:t>
            </a:r>
            <a:r>
              <a:rPr sz="900" spc="-15" dirty="0">
                <a:solidFill>
                  <a:srgbClr val="FF8200"/>
                </a:solidFill>
              </a:rPr>
              <a:t> ход, </a:t>
            </a:r>
            <a:r>
              <a:rPr sz="900" spc="5" dirty="0">
                <a:solidFill>
                  <a:srgbClr val="FF8200"/>
                </a:solidFill>
              </a:rPr>
              <a:t>симметричный</a:t>
            </a:r>
            <a:r>
              <a:rPr sz="900" spc="-15" dirty="0">
                <a:solidFill>
                  <a:srgbClr val="FF8200"/>
                </a:solidFill>
              </a:rPr>
              <a:t> </a:t>
            </a:r>
            <a:r>
              <a:rPr sz="900" spc="10" dirty="0">
                <a:solidFill>
                  <a:srgbClr val="FF8200"/>
                </a:solidFill>
              </a:rPr>
              <a:t>ему.</a:t>
            </a:r>
            <a:endParaRPr sz="900"/>
          </a:p>
        </p:txBody>
      </p:sp>
      <p:pic>
        <p:nvPicPr>
          <p:cNvPr id="3" name="object 3"/>
          <p:cNvPicPr/>
          <p:nvPr/>
        </p:nvPicPr>
        <p:blipFill>
          <a:blip r:embed="rId2" cstate="print"/>
          <a:stretch>
            <a:fillRect/>
          </a:stretch>
        </p:blipFill>
        <p:spPr>
          <a:xfrm>
            <a:off x="597420" y="933450"/>
            <a:ext cx="675119" cy="7124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92910" y="2712796"/>
            <a:ext cx="5756275" cy="940435"/>
          </a:xfrm>
          <a:prstGeom prst="rect">
            <a:avLst/>
          </a:prstGeom>
        </p:spPr>
        <p:txBody>
          <a:bodyPr vert="horz" wrap="square" lIns="0" tIns="12700" rIns="0" bIns="0" rtlCol="0">
            <a:spAutoFit/>
          </a:bodyPr>
          <a:lstStyle/>
          <a:p>
            <a:pPr marL="12700">
              <a:lnSpc>
                <a:spcPct val="100000"/>
              </a:lnSpc>
              <a:spcBef>
                <a:spcPts val="100"/>
              </a:spcBef>
            </a:pPr>
            <a:r>
              <a:rPr sz="6000" spc="45" dirty="0">
                <a:solidFill>
                  <a:srgbClr val="20355A"/>
                </a:solidFill>
                <a:latin typeface="Lucida Sans Unicode"/>
                <a:cs typeface="Lucida Sans Unicode"/>
              </a:rPr>
              <a:t>Решение</a:t>
            </a:r>
            <a:r>
              <a:rPr sz="6000" spc="-240" dirty="0">
                <a:solidFill>
                  <a:srgbClr val="20355A"/>
                </a:solidFill>
                <a:latin typeface="Lucida Sans Unicode"/>
                <a:cs typeface="Lucida Sans Unicode"/>
              </a:rPr>
              <a:t> </a:t>
            </a:r>
            <a:r>
              <a:rPr sz="6000" spc="85" dirty="0">
                <a:solidFill>
                  <a:srgbClr val="20355A"/>
                </a:solidFill>
                <a:latin typeface="Lucida Sans Unicode"/>
                <a:cs typeface="Lucida Sans Unicode"/>
              </a:rPr>
              <a:t>задач</a:t>
            </a:r>
            <a:endParaRPr sz="6000">
              <a:latin typeface="Lucida Sans Unicode"/>
              <a:cs typeface="Lucida Sans Unicode"/>
            </a:endParaRPr>
          </a:p>
        </p:txBody>
      </p:sp>
      <p:grpSp>
        <p:nvGrpSpPr>
          <p:cNvPr id="3" name="object 3"/>
          <p:cNvGrpSpPr/>
          <p:nvPr/>
        </p:nvGrpSpPr>
        <p:grpSpPr>
          <a:xfrm>
            <a:off x="3028442" y="629919"/>
            <a:ext cx="3180715" cy="2156460"/>
            <a:chOff x="3028442" y="629919"/>
            <a:chExt cx="3180715" cy="2156460"/>
          </a:xfrm>
        </p:grpSpPr>
        <p:pic>
          <p:nvPicPr>
            <p:cNvPr id="4" name="object 4"/>
            <p:cNvPicPr/>
            <p:nvPr/>
          </p:nvPicPr>
          <p:blipFill>
            <a:blip r:embed="rId2" cstate="print"/>
            <a:stretch>
              <a:fillRect/>
            </a:stretch>
          </p:blipFill>
          <p:spPr>
            <a:xfrm>
              <a:off x="4256532" y="629919"/>
              <a:ext cx="1952243" cy="1816099"/>
            </a:xfrm>
            <a:prstGeom prst="rect">
              <a:avLst/>
            </a:prstGeom>
          </p:spPr>
        </p:pic>
        <p:pic>
          <p:nvPicPr>
            <p:cNvPr id="5" name="object 5"/>
            <p:cNvPicPr/>
            <p:nvPr/>
          </p:nvPicPr>
          <p:blipFill>
            <a:blip r:embed="rId3" cstate="print"/>
            <a:stretch>
              <a:fillRect/>
            </a:stretch>
          </p:blipFill>
          <p:spPr>
            <a:xfrm>
              <a:off x="3028442" y="1742312"/>
              <a:ext cx="1243583" cy="1043559"/>
            </a:xfrm>
            <a:prstGeom prst="rect">
              <a:avLst/>
            </a:prstGeom>
          </p:spPr>
        </p:pic>
      </p:grpSp>
      <p:sp>
        <p:nvSpPr>
          <p:cNvPr id="6" name="object 6"/>
          <p:cNvSpPr txBox="1"/>
          <p:nvPr/>
        </p:nvSpPr>
        <p:spPr>
          <a:xfrm>
            <a:off x="8853296" y="111632"/>
            <a:ext cx="153035" cy="177800"/>
          </a:xfrm>
          <a:prstGeom prst="rect">
            <a:avLst/>
          </a:prstGeom>
        </p:spPr>
        <p:txBody>
          <a:bodyPr vert="horz" wrap="square" lIns="0" tIns="12065" rIns="0" bIns="0" rtlCol="0">
            <a:spAutoFit/>
          </a:bodyPr>
          <a:lstStyle/>
          <a:p>
            <a:pPr marL="12700">
              <a:lnSpc>
                <a:spcPct val="100000"/>
              </a:lnSpc>
              <a:spcBef>
                <a:spcPts val="95"/>
              </a:spcBef>
            </a:pPr>
            <a:r>
              <a:rPr sz="1000" b="1" spc="-140" dirty="0">
                <a:solidFill>
                  <a:srgbClr val="20355A"/>
                </a:solidFill>
                <a:latin typeface="Tahoma"/>
                <a:cs typeface="Tahoma"/>
              </a:rPr>
              <a:t>12</a:t>
            </a:r>
            <a:endParaRPr sz="1000">
              <a:latin typeface="Tahoma"/>
              <a:cs typeface="Tahom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9526" y="1410462"/>
            <a:ext cx="3363595" cy="3151505"/>
          </a:xfrm>
          <a:prstGeom prst="rect">
            <a:avLst/>
          </a:prstGeom>
        </p:spPr>
        <p:txBody>
          <a:bodyPr vert="horz" wrap="square" lIns="0" tIns="13335" rIns="0" bIns="0" rtlCol="0">
            <a:spAutoFit/>
          </a:bodyPr>
          <a:lstStyle/>
          <a:p>
            <a:pPr marL="12700" marR="5080">
              <a:lnSpc>
                <a:spcPct val="100000"/>
              </a:lnSpc>
              <a:spcBef>
                <a:spcPts val="105"/>
              </a:spcBef>
            </a:pPr>
            <a:r>
              <a:rPr sz="2000" spc="35" dirty="0">
                <a:solidFill>
                  <a:srgbClr val="20355A"/>
                </a:solidFill>
                <a:latin typeface="Lucida Sans Unicode"/>
                <a:cs typeface="Lucida Sans Unicode"/>
              </a:rPr>
              <a:t>Двое </a:t>
            </a:r>
            <a:r>
              <a:rPr sz="2000" spc="-30" dirty="0">
                <a:solidFill>
                  <a:srgbClr val="20355A"/>
                </a:solidFill>
                <a:latin typeface="Lucida Sans Unicode"/>
                <a:cs typeface="Lucida Sans Unicode"/>
              </a:rPr>
              <a:t>по </a:t>
            </a:r>
            <a:r>
              <a:rPr sz="2000" spc="10" dirty="0">
                <a:solidFill>
                  <a:srgbClr val="20355A"/>
                </a:solidFill>
                <a:latin typeface="Lucida Sans Unicode"/>
                <a:cs typeface="Lucida Sans Unicode"/>
              </a:rPr>
              <a:t>очереди </a:t>
            </a:r>
            <a:r>
              <a:rPr sz="2000" spc="125" dirty="0">
                <a:solidFill>
                  <a:srgbClr val="20355A"/>
                </a:solidFill>
                <a:latin typeface="Lucida Sans Unicode"/>
                <a:cs typeface="Lucida Sans Unicode"/>
              </a:rPr>
              <a:t>кладут </a:t>
            </a:r>
            <a:r>
              <a:rPr sz="2000" spc="130" dirty="0">
                <a:solidFill>
                  <a:srgbClr val="20355A"/>
                </a:solidFill>
                <a:latin typeface="Lucida Sans Unicode"/>
                <a:cs typeface="Lucida Sans Unicode"/>
              </a:rPr>
              <a:t> </a:t>
            </a:r>
            <a:r>
              <a:rPr sz="2000" spc="105" dirty="0">
                <a:solidFill>
                  <a:srgbClr val="20355A"/>
                </a:solidFill>
                <a:latin typeface="Lucida Sans Unicode"/>
                <a:cs typeface="Lucida Sans Unicode"/>
              </a:rPr>
              <a:t>пятаки </a:t>
            </a:r>
            <a:r>
              <a:rPr sz="2000" spc="-30" dirty="0">
                <a:solidFill>
                  <a:srgbClr val="20355A"/>
                </a:solidFill>
                <a:latin typeface="Lucida Sans Unicode"/>
                <a:cs typeface="Lucida Sans Unicode"/>
              </a:rPr>
              <a:t>на </a:t>
            </a:r>
            <a:r>
              <a:rPr sz="2000" spc="-60" dirty="0">
                <a:solidFill>
                  <a:srgbClr val="20355A"/>
                </a:solidFill>
                <a:latin typeface="Lucida Sans Unicode"/>
                <a:cs typeface="Lucida Sans Unicode"/>
              </a:rPr>
              <a:t>круглый </a:t>
            </a:r>
            <a:r>
              <a:rPr sz="2000" spc="200" dirty="0">
                <a:solidFill>
                  <a:srgbClr val="20355A"/>
                </a:solidFill>
                <a:latin typeface="Lucida Sans Unicode"/>
                <a:cs typeface="Lucida Sans Unicode"/>
              </a:rPr>
              <a:t>стол </a:t>
            </a:r>
            <a:r>
              <a:rPr sz="2000" spc="204" dirty="0">
                <a:solidFill>
                  <a:srgbClr val="20355A"/>
                </a:solidFill>
                <a:latin typeface="Lucida Sans Unicode"/>
                <a:cs typeface="Lucida Sans Unicode"/>
              </a:rPr>
              <a:t> </a:t>
            </a:r>
            <a:r>
              <a:rPr sz="2000" spc="145" dirty="0">
                <a:solidFill>
                  <a:srgbClr val="20355A"/>
                </a:solidFill>
                <a:latin typeface="Lucida Sans Unicode"/>
                <a:cs typeface="Lucida Sans Unicode"/>
              </a:rPr>
              <a:t>так, </a:t>
            </a:r>
            <a:r>
              <a:rPr sz="2000" spc="114" dirty="0">
                <a:solidFill>
                  <a:srgbClr val="20355A"/>
                </a:solidFill>
                <a:latin typeface="Lucida Sans Unicode"/>
                <a:cs typeface="Lucida Sans Unicode"/>
              </a:rPr>
              <a:t>чтобы </a:t>
            </a:r>
            <a:r>
              <a:rPr sz="2000" spc="-85" dirty="0">
                <a:solidFill>
                  <a:srgbClr val="20355A"/>
                </a:solidFill>
                <a:latin typeface="Lucida Sans Unicode"/>
                <a:cs typeface="Lucida Sans Unicode"/>
              </a:rPr>
              <a:t>они </a:t>
            </a:r>
            <a:r>
              <a:rPr sz="2000" spc="-35" dirty="0">
                <a:solidFill>
                  <a:srgbClr val="20355A"/>
                </a:solidFill>
                <a:latin typeface="Lucida Sans Unicode"/>
                <a:cs typeface="Lucida Sans Unicode"/>
              </a:rPr>
              <a:t>не </a:t>
            </a:r>
            <a:r>
              <a:rPr sz="2000" spc="-30" dirty="0">
                <a:solidFill>
                  <a:srgbClr val="20355A"/>
                </a:solidFill>
                <a:latin typeface="Lucida Sans Unicode"/>
                <a:cs typeface="Lucida Sans Unicode"/>
              </a:rPr>
              <a:t> </a:t>
            </a:r>
            <a:r>
              <a:rPr sz="2000" spc="-20" dirty="0">
                <a:solidFill>
                  <a:srgbClr val="20355A"/>
                </a:solidFill>
                <a:latin typeface="Lucida Sans Unicode"/>
                <a:cs typeface="Lucida Sans Unicode"/>
              </a:rPr>
              <a:t>накладывались </a:t>
            </a:r>
            <a:r>
              <a:rPr sz="2000" spc="-55" dirty="0">
                <a:solidFill>
                  <a:srgbClr val="20355A"/>
                </a:solidFill>
                <a:latin typeface="Lucida Sans Unicode"/>
                <a:cs typeface="Lucida Sans Unicode"/>
              </a:rPr>
              <a:t>друг </a:t>
            </a:r>
            <a:r>
              <a:rPr sz="2000" spc="-30" dirty="0">
                <a:solidFill>
                  <a:srgbClr val="20355A"/>
                </a:solidFill>
                <a:latin typeface="Lucida Sans Unicode"/>
                <a:cs typeface="Lucida Sans Unicode"/>
              </a:rPr>
              <a:t>на </a:t>
            </a:r>
            <a:r>
              <a:rPr sz="2000" spc="-25" dirty="0">
                <a:solidFill>
                  <a:srgbClr val="20355A"/>
                </a:solidFill>
                <a:latin typeface="Lucida Sans Unicode"/>
                <a:cs typeface="Lucida Sans Unicode"/>
              </a:rPr>
              <a:t> </a:t>
            </a:r>
            <a:r>
              <a:rPr sz="2000" spc="-10" dirty="0">
                <a:solidFill>
                  <a:srgbClr val="20355A"/>
                </a:solidFill>
                <a:latin typeface="Lucida Sans Unicode"/>
                <a:cs typeface="Lucida Sans Unicode"/>
              </a:rPr>
              <a:t>друга </a:t>
            </a:r>
            <a:r>
              <a:rPr sz="2000" spc="-80" dirty="0">
                <a:solidFill>
                  <a:srgbClr val="20355A"/>
                </a:solidFill>
                <a:latin typeface="Lucida Sans Unicode"/>
                <a:cs typeface="Lucida Sans Unicode"/>
              </a:rPr>
              <a:t>и </a:t>
            </a:r>
            <a:r>
              <a:rPr sz="2000" spc="-35" dirty="0">
                <a:solidFill>
                  <a:srgbClr val="20355A"/>
                </a:solidFill>
                <a:latin typeface="Lucida Sans Unicode"/>
                <a:cs typeface="Lucida Sans Unicode"/>
              </a:rPr>
              <a:t>не </a:t>
            </a:r>
            <a:r>
              <a:rPr sz="2000" spc="65" dirty="0">
                <a:solidFill>
                  <a:srgbClr val="20355A"/>
                </a:solidFill>
                <a:latin typeface="Lucida Sans Unicode"/>
                <a:cs typeface="Lucida Sans Unicode"/>
              </a:rPr>
              <a:t>выступали </a:t>
            </a:r>
            <a:r>
              <a:rPr sz="2000" spc="60" dirty="0">
                <a:solidFill>
                  <a:srgbClr val="20355A"/>
                </a:solidFill>
                <a:latin typeface="Lucida Sans Unicode"/>
                <a:cs typeface="Lucida Sans Unicode"/>
              </a:rPr>
              <a:t>за </a:t>
            </a:r>
            <a:r>
              <a:rPr sz="2000" spc="65" dirty="0">
                <a:solidFill>
                  <a:srgbClr val="20355A"/>
                </a:solidFill>
                <a:latin typeface="Lucida Sans Unicode"/>
                <a:cs typeface="Lucida Sans Unicode"/>
              </a:rPr>
              <a:t> </a:t>
            </a:r>
            <a:r>
              <a:rPr sz="2000" spc="-5" dirty="0">
                <a:solidFill>
                  <a:srgbClr val="20355A"/>
                </a:solidFill>
                <a:latin typeface="Lucida Sans Unicode"/>
                <a:cs typeface="Lucida Sans Unicode"/>
              </a:rPr>
              <a:t>край</a:t>
            </a:r>
            <a:r>
              <a:rPr sz="2000" spc="-70" dirty="0">
                <a:solidFill>
                  <a:srgbClr val="20355A"/>
                </a:solidFill>
                <a:latin typeface="Lucida Sans Unicode"/>
                <a:cs typeface="Lucida Sans Unicode"/>
              </a:rPr>
              <a:t> </a:t>
            </a:r>
            <a:r>
              <a:rPr sz="2000" spc="120" dirty="0">
                <a:solidFill>
                  <a:srgbClr val="20355A"/>
                </a:solidFill>
                <a:latin typeface="Lucida Sans Unicode"/>
                <a:cs typeface="Lucida Sans Unicode"/>
              </a:rPr>
              <a:t>стола.</a:t>
            </a:r>
            <a:r>
              <a:rPr sz="2000" spc="-70" dirty="0">
                <a:solidFill>
                  <a:srgbClr val="20355A"/>
                </a:solidFill>
                <a:latin typeface="Lucida Sans Unicode"/>
                <a:cs typeface="Lucida Sans Unicode"/>
              </a:rPr>
              <a:t> </a:t>
            </a:r>
            <a:r>
              <a:rPr sz="2000" spc="30" dirty="0">
                <a:solidFill>
                  <a:srgbClr val="20355A"/>
                </a:solidFill>
                <a:latin typeface="Lucida Sans Unicode"/>
                <a:cs typeface="Lucida Sans Unicode"/>
              </a:rPr>
              <a:t>Проигрывает </a:t>
            </a:r>
            <a:r>
              <a:rPr sz="2000" spc="-620" dirty="0">
                <a:solidFill>
                  <a:srgbClr val="20355A"/>
                </a:solidFill>
                <a:latin typeface="Lucida Sans Unicode"/>
                <a:cs typeface="Lucida Sans Unicode"/>
              </a:rPr>
              <a:t> </a:t>
            </a:r>
            <a:r>
              <a:rPr sz="2000" spc="310" dirty="0">
                <a:solidFill>
                  <a:srgbClr val="20355A"/>
                </a:solidFill>
                <a:latin typeface="Lucida Sans Unicode"/>
                <a:cs typeface="Lucida Sans Unicode"/>
              </a:rPr>
              <a:t>тот, </a:t>
            </a:r>
            <a:r>
              <a:rPr sz="2000" spc="235" dirty="0">
                <a:solidFill>
                  <a:srgbClr val="20355A"/>
                </a:solidFill>
                <a:latin typeface="Lucida Sans Unicode"/>
                <a:cs typeface="Lucida Sans Unicode"/>
              </a:rPr>
              <a:t>кто </a:t>
            </a:r>
            <a:r>
              <a:rPr sz="2000" spc="-35" dirty="0">
                <a:solidFill>
                  <a:srgbClr val="20355A"/>
                </a:solidFill>
                <a:latin typeface="Lucida Sans Unicode"/>
                <a:cs typeface="Lucida Sans Unicode"/>
              </a:rPr>
              <a:t>не </a:t>
            </a:r>
            <a:r>
              <a:rPr sz="2000" spc="250" dirty="0">
                <a:solidFill>
                  <a:srgbClr val="20355A"/>
                </a:solidFill>
                <a:latin typeface="Lucida Sans Unicode"/>
                <a:cs typeface="Lucida Sans Unicode"/>
              </a:rPr>
              <a:t>может </a:t>
            </a:r>
            <a:r>
              <a:rPr sz="2000" spc="254" dirty="0">
                <a:solidFill>
                  <a:srgbClr val="20355A"/>
                </a:solidFill>
                <a:latin typeface="Lucida Sans Unicode"/>
                <a:cs typeface="Lucida Sans Unicode"/>
              </a:rPr>
              <a:t> </a:t>
            </a:r>
            <a:r>
              <a:rPr sz="2000" spc="-10" dirty="0">
                <a:solidFill>
                  <a:srgbClr val="20355A"/>
                </a:solidFill>
                <a:latin typeface="Lucida Sans Unicode"/>
                <a:cs typeface="Lucida Sans Unicode"/>
              </a:rPr>
              <a:t>с</a:t>
            </a:r>
            <a:r>
              <a:rPr sz="2000" spc="-25" dirty="0">
                <a:solidFill>
                  <a:srgbClr val="20355A"/>
                </a:solidFill>
                <a:latin typeface="Lucida Sans Unicode"/>
                <a:cs typeface="Lucida Sans Unicode"/>
              </a:rPr>
              <a:t>д</a:t>
            </a:r>
            <a:r>
              <a:rPr sz="2000" spc="95" dirty="0">
                <a:solidFill>
                  <a:srgbClr val="20355A"/>
                </a:solidFill>
                <a:latin typeface="Lucida Sans Unicode"/>
                <a:cs typeface="Lucida Sans Unicode"/>
              </a:rPr>
              <a:t>ел</a:t>
            </a:r>
            <a:r>
              <a:rPr sz="2000" spc="80" dirty="0">
                <a:solidFill>
                  <a:srgbClr val="20355A"/>
                </a:solidFill>
                <a:latin typeface="Lucida Sans Unicode"/>
                <a:cs typeface="Lucida Sans Unicode"/>
              </a:rPr>
              <a:t>а</a:t>
            </a:r>
            <a:r>
              <a:rPr sz="2000" spc="730" dirty="0">
                <a:solidFill>
                  <a:srgbClr val="20355A"/>
                </a:solidFill>
                <a:latin typeface="Lucida Sans Unicode"/>
                <a:cs typeface="Lucida Sans Unicode"/>
              </a:rPr>
              <a:t>т</a:t>
            </a:r>
            <a:r>
              <a:rPr sz="2000" spc="-35" dirty="0">
                <a:solidFill>
                  <a:srgbClr val="20355A"/>
                </a:solidFill>
                <a:latin typeface="Lucida Sans Unicode"/>
                <a:cs typeface="Lucida Sans Unicode"/>
              </a:rPr>
              <a:t>ь</a:t>
            </a:r>
            <a:r>
              <a:rPr sz="2000" spc="-45" dirty="0">
                <a:solidFill>
                  <a:srgbClr val="20355A"/>
                </a:solidFill>
                <a:latin typeface="Lucida Sans Unicode"/>
                <a:cs typeface="Lucida Sans Unicode"/>
              </a:rPr>
              <a:t> </a:t>
            </a:r>
            <a:r>
              <a:rPr sz="2000" spc="-55" dirty="0">
                <a:solidFill>
                  <a:srgbClr val="20355A"/>
                </a:solidFill>
                <a:latin typeface="Lucida Sans Unicode"/>
                <a:cs typeface="Lucida Sans Unicode"/>
              </a:rPr>
              <a:t>х</a:t>
            </a:r>
            <a:r>
              <a:rPr sz="2000" spc="-65" dirty="0">
                <a:solidFill>
                  <a:srgbClr val="20355A"/>
                </a:solidFill>
                <a:latin typeface="Lucida Sans Unicode"/>
                <a:cs typeface="Lucida Sans Unicode"/>
              </a:rPr>
              <a:t>о</a:t>
            </a:r>
            <a:r>
              <a:rPr sz="2000" spc="-170" dirty="0">
                <a:solidFill>
                  <a:srgbClr val="20355A"/>
                </a:solidFill>
                <a:latin typeface="Lucida Sans Unicode"/>
                <a:cs typeface="Lucida Sans Unicode"/>
              </a:rPr>
              <a:t>д.</a:t>
            </a:r>
            <a:r>
              <a:rPr sz="2000" spc="-50" dirty="0">
                <a:solidFill>
                  <a:srgbClr val="20355A"/>
                </a:solidFill>
                <a:latin typeface="Lucida Sans Unicode"/>
                <a:cs typeface="Lucida Sans Unicode"/>
              </a:rPr>
              <a:t> </a:t>
            </a:r>
            <a:r>
              <a:rPr sz="2000" spc="390" dirty="0">
                <a:solidFill>
                  <a:srgbClr val="20355A"/>
                </a:solidFill>
                <a:latin typeface="Lucida Sans Unicode"/>
                <a:cs typeface="Lucida Sans Unicode"/>
              </a:rPr>
              <a:t>К</a:t>
            </a:r>
            <a:r>
              <a:rPr sz="2000" spc="330" dirty="0">
                <a:solidFill>
                  <a:srgbClr val="20355A"/>
                </a:solidFill>
                <a:latin typeface="Lucida Sans Unicode"/>
                <a:cs typeface="Lucida Sans Unicode"/>
              </a:rPr>
              <a:t>т</a:t>
            </a:r>
            <a:r>
              <a:rPr sz="2000" spc="15" dirty="0">
                <a:solidFill>
                  <a:srgbClr val="20355A"/>
                </a:solidFill>
                <a:latin typeface="Lucida Sans Unicode"/>
                <a:cs typeface="Lucida Sans Unicode"/>
              </a:rPr>
              <a:t>о  </a:t>
            </a:r>
            <a:r>
              <a:rPr sz="2000" spc="60" dirty="0">
                <a:solidFill>
                  <a:srgbClr val="20355A"/>
                </a:solidFill>
                <a:latin typeface="Lucida Sans Unicode"/>
                <a:cs typeface="Lucida Sans Unicode"/>
              </a:rPr>
              <a:t>выиграет</a:t>
            </a:r>
            <a:r>
              <a:rPr sz="2000" spc="60" dirty="0">
                <a:solidFill>
                  <a:srgbClr val="20355A"/>
                </a:solidFill>
                <a:latin typeface="Microsoft Sans Serif"/>
                <a:cs typeface="Microsoft Sans Serif"/>
              </a:rPr>
              <a:t>?</a:t>
            </a:r>
            <a:endParaRPr sz="2000" dirty="0">
              <a:latin typeface="Microsoft Sans Serif"/>
              <a:cs typeface="Microsoft Sans Serif"/>
            </a:endParaRPr>
          </a:p>
          <a:p>
            <a:pPr marL="12700">
              <a:lnSpc>
                <a:spcPct val="100000"/>
              </a:lnSpc>
              <a:spcBef>
                <a:spcPts val="605"/>
              </a:spcBef>
            </a:pPr>
            <a:r>
              <a:rPr sz="2000" spc="260" dirty="0">
                <a:solidFill>
                  <a:srgbClr val="20355A"/>
                </a:solidFill>
                <a:latin typeface="Lucida Sans Unicode"/>
                <a:cs typeface="Lucida Sans Unicode"/>
              </a:rPr>
              <a:t>Ответ</a:t>
            </a:r>
            <a:r>
              <a:rPr sz="2000" spc="260" dirty="0">
                <a:solidFill>
                  <a:srgbClr val="20355A"/>
                </a:solidFill>
                <a:latin typeface="Microsoft Sans Serif"/>
                <a:cs typeface="Microsoft Sans Serif"/>
              </a:rPr>
              <a:t>:</a:t>
            </a:r>
            <a:r>
              <a:rPr sz="2000" dirty="0">
                <a:solidFill>
                  <a:srgbClr val="20355A"/>
                </a:solidFill>
                <a:latin typeface="Microsoft Sans Serif"/>
                <a:cs typeface="Microsoft Sans Serif"/>
              </a:rPr>
              <a:t> </a:t>
            </a:r>
            <a:r>
              <a:rPr sz="2000" spc="-565" dirty="0">
                <a:solidFill>
                  <a:srgbClr val="20355A"/>
                </a:solidFill>
                <a:latin typeface="Microsoft Sans Serif"/>
                <a:cs typeface="Microsoft Sans Serif"/>
              </a:rPr>
              <a:t>1</a:t>
            </a:r>
            <a:endParaRPr sz="2000" dirty="0">
              <a:latin typeface="Microsoft Sans Serif"/>
              <a:cs typeface="Microsoft Sans Serif"/>
            </a:endParaRPr>
          </a:p>
        </p:txBody>
      </p:sp>
      <p:sp>
        <p:nvSpPr>
          <p:cNvPr id="3" name="object 3"/>
          <p:cNvSpPr txBox="1">
            <a:spLocks noGrp="1"/>
          </p:cNvSpPr>
          <p:nvPr>
            <p:ph type="title"/>
          </p:nvPr>
        </p:nvSpPr>
        <p:spPr>
          <a:xfrm>
            <a:off x="816355" y="488061"/>
            <a:ext cx="2101850" cy="452120"/>
          </a:xfrm>
          <a:prstGeom prst="rect">
            <a:avLst/>
          </a:prstGeom>
        </p:spPr>
        <p:txBody>
          <a:bodyPr vert="horz" wrap="square" lIns="0" tIns="12065" rIns="0" bIns="0" rtlCol="0">
            <a:spAutoFit/>
          </a:bodyPr>
          <a:lstStyle/>
          <a:p>
            <a:pPr marL="12700">
              <a:lnSpc>
                <a:spcPct val="100000"/>
              </a:lnSpc>
              <a:spcBef>
                <a:spcPts val="95"/>
              </a:spcBef>
            </a:pPr>
            <a:r>
              <a:rPr spc="10" dirty="0"/>
              <a:t>Задача</a:t>
            </a:r>
            <a:r>
              <a:rPr spc="-20" dirty="0"/>
              <a:t> </a:t>
            </a:r>
            <a:r>
              <a:rPr spc="155" dirty="0"/>
              <a:t>№</a:t>
            </a:r>
            <a:r>
              <a:rPr spc="15" dirty="0"/>
              <a:t> </a:t>
            </a:r>
            <a:r>
              <a:rPr spc="-30" dirty="0"/>
              <a:t>6</a:t>
            </a:r>
          </a:p>
        </p:txBody>
      </p:sp>
      <p:sp>
        <p:nvSpPr>
          <p:cNvPr id="4" name="object 4"/>
          <p:cNvSpPr txBox="1"/>
          <p:nvPr/>
        </p:nvSpPr>
        <p:spPr>
          <a:xfrm>
            <a:off x="4887595" y="538353"/>
            <a:ext cx="1151890" cy="391160"/>
          </a:xfrm>
          <a:prstGeom prst="rect">
            <a:avLst/>
          </a:prstGeom>
        </p:spPr>
        <p:txBody>
          <a:bodyPr vert="horz" wrap="square" lIns="0" tIns="12700" rIns="0" bIns="0" rtlCol="0">
            <a:spAutoFit/>
          </a:bodyPr>
          <a:lstStyle/>
          <a:p>
            <a:pPr marL="12700">
              <a:lnSpc>
                <a:spcPct val="100000"/>
              </a:lnSpc>
              <a:spcBef>
                <a:spcPts val="100"/>
              </a:spcBef>
            </a:pPr>
            <a:r>
              <a:rPr sz="2400" spc="200" dirty="0">
                <a:solidFill>
                  <a:srgbClr val="20355A"/>
                </a:solidFill>
                <a:latin typeface="Lucida Sans Unicode"/>
                <a:cs typeface="Lucida Sans Unicode"/>
              </a:rPr>
              <a:t>Пя</a:t>
            </a:r>
            <a:r>
              <a:rPr sz="2400" spc="160" dirty="0">
                <a:solidFill>
                  <a:srgbClr val="20355A"/>
                </a:solidFill>
                <a:latin typeface="Lucida Sans Unicode"/>
                <a:cs typeface="Lucida Sans Unicode"/>
              </a:rPr>
              <a:t>т</a:t>
            </a:r>
            <a:r>
              <a:rPr sz="2400" dirty="0">
                <a:solidFill>
                  <a:srgbClr val="20355A"/>
                </a:solidFill>
                <a:latin typeface="Lucida Sans Unicode"/>
                <a:cs typeface="Lucida Sans Unicode"/>
              </a:rPr>
              <a:t>аки</a:t>
            </a:r>
            <a:endParaRPr sz="2400">
              <a:latin typeface="Lucida Sans Unicode"/>
              <a:cs typeface="Lucida Sans Unicode"/>
            </a:endParaRPr>
          </a:p>
        </p:txBody>
      </p:sp>
      <p:sp>
        <p:nvSpPr>
          <p:cNvPr id="5" name="object 5"/>
          <p:cNvSpPr txBox="1"/>
          <p:nvPr/>
        </p:nvSpPr>
        <p:spPr>
          <a:xfrm>
            <a:off x="8848725" y="111632"/>
            <a:ext cx="157480" cy="177800"/>
          </a:xfrm>
          <a:prstGeom prst="rect">
            <a:avLst/>
          </a:prstGeom>
        </p:spPr>
        <p:txBody>
          <a:bodyPr vert="horz" wrap="square" lIns="0" tIns="12065" rIns="0" bIns="0" rtlCol="0">
            <a:spAutoFit/>
          </a:bodyPr>
          <a:lstStyle/>
          <a:p>
            <a:pPr marL="12700">
              <a:lnSpc>
                <a:spcPct val="100000"/>
              </a:lnSpc>
              <a:spcBef>
                <a:spcPts val="95"/>
              </a:spcBef>
            </a:pPr>
            <a:r>
              <a:rPr sz="1000" b="1" spc="-120" dirty="0">
                <a:solidFill>
                  <a:srgbClr val="20355A"/>
                </a:solidFill>
                <a:latin typeface="Tahoma"/>
                <a:cs typeface="Tahoma"/>
              </a:rPr>
              <a:t>13</a:t>
            </a:r>
            <a:endParaRPr sz="1000">
              <a:latin typeface="Tahoma"/>
              <a:cs typeface="Tahoma"/>
            </a:endParaRPr>
          </a:p>
        </p:txBody>
      </p:sp>
      <p:pic>
        <p:nvPicPr>
          <p:cNvPr id="6" name="object 6"/>
          <p:cNvPicPr/>
          <p:nvPr/>
        </p:nvPicPr>
        <p:blipFill>
          <a:blip r:embed="rId2" cstate="print"/>
          <a:stretch>
            <a:fillRect/>
          </a:stretch>
        </p:blipFill>
        <p:spPr>
          <a:xfrm>
            <a:off x="4495800" y="1262253"/>
            <a:ext cx="3243072" cy="3386328"/>
          </a:xfrm>
          <a:prstGeom prst="rect">
            <a:avLst/>
          </a:prstGeom>
        </p:spPr>
      </p:pic>
      <p:sp>
        <p:nvSpPr>
          <p:cNvPr id="7" name="object 7"/>
          <p:cNvSpPr txBox="1"/>
          <p:nvPr/>
        </p:nvSpPr>
        <p:spPr>
          <a:xfrm>
            <a:off x="4803394" y="2646680"/>
            <a:ext cx="16700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20355A"/>
                </a:solidFill>
                <a:latin typeface="Arial"/>
                <a:cs typeface="Arial"/>
              </a:rPr>
              <a:t>1</a:t>
            </a:r>
            <a:endParaRPr sz="2000">
              <a:latin typeface="Arial"/>
              <a:cs typeface="Arial"/>
            </a:endParaRPr>
          </a:p>
        </p:txBody>
      </p:sp>
      <p:sp>
        <p:nvSpPr>
          <p:cNvPr id="8" name="object 8"/>
          <p:cNvSpPr txBox="1"/>
          <p:nvPr/>
        </p:nvSpPr>
        <p:spPr>
          <a:xfrm>
            <a:off x="5492622" y="3890568"/>
            <a:ext cx="16700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20355A"/>
                </a:solidFill>
                <a:latin typeface="Arial"/>
                <a:cs typeface="Arial"/>
              </a:rPr>
              <a:t>1</a:t>
            </a:r>
            <a:endParaRPr sz="2000">
              <a:latin typeface="Arial"/>
              <a:cs typeface="Arial"/>
            </a:endParaRPr>
          </a:p>
        </p:txBody>
      </p:sp>
      <p:sp>
        <p:nvSpPr>
          <p:cNvPr id="9" name="object 9"/>
          <p:cNvSpPr txBox="1"/>
          <p:nvPr/>
        </p:nvSpPr>
        <p:spPr>
          <a:xfrm>
            <a:off x="5092953" y="2955417"/>
            <a:ext cx="16700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20355A"/>
                </a:solidFill>
                <a:latin typeface="Arial"/>
                <a:cs typeface="Arial"/>
              </a:rPr>
              <a:t>1</a:t>
            </a:r>
            <a:endParaRPr sz="2000">
              <a:latin typeface="Arial"/>
              <a:cs typeface="Arial"/>
            </a:endParaRPr>
          </a:p>
        </p:txBody>
      </p:sp>
      <p:sp>
        <p:nvSpPr>
          <p:cNvPr id="10" name="object 10"/>
          <p:cNvSpPr txBox="1"/>
          <p:nvPr/>
        </p:nvSpPr>
        <p:spPr>
          <a:xfrm>
            <a:off x="6332601" y="3944823"/>
            <a:ext cx="167640" cy="33147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20355A"/>
                </a:solidFill>
                <a:latin typeface="Arial"/>
                <a:cs typeface="Arial"/>
              </a:rPr>
              <a:t>2</a:t>
            </a:r>
            <a:endParaRPr sz="2000">
              <a:latin typeface="Arial"/>
              <a:cs typeface="Arial"/>
            </a:endParaRPr>
          </a:p>
        </p:txBody>
      </p:sp>
      <p:sp>
        <p:nvSpPr>
          <p:cNvPr id="11" name="object 11"/>
          <p:cNvSpPr txBox="1"/>
          <p:nvPr/>
        </p:nvSpPr>
        <p:spPr>
          <a:xfrm>
            <a:off x="6490461" y="3458083"/>
            <a:ext cx="16700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20355A"/>
                </a:solidFill>
                <a:latin typeface="Arial"/>
                <a:cs typeface="Arial"/>
              </a:rPr>
              <a:t>2</a:t>
            </a:r>
            <a:endParaRPr sz="2000">
              <a:latin typeface="Arial"/>
              <a:cs typeface="Arial"/>
            </a:endParaRPr>
          </a:p>
        </p:txBody>
      </p:sp>
      <p:sp>
        <p:nvSpPr>
          <p:cNvPr id="12" name="object 12"/>
          <p:cNvSpPr txBox="1"/>
          <p:nvPr/>
        </p:nvSpPr>
        <p:spPr>
          <a:xfrm>
            <a:off x="7240905" y="3145089"/>
            <a:ext cx="292735" cy="1403350"/>
          </a:xfrm>
          <a:prstGeom prst="rect">
            <a:avLst/>
          </a:prstGeom>
        </p:spPr>
        <p:txBody>
          <a:bodyPr vert="horz" wrap="square" lIns="0" tIns="162560" rIns="0" bIns="0" rtlCol="0">
            <a:spAutoFit/>
          </a:bodyPr>
          <a:lstStyle/>
          <a:p>
            <a:pPr marL="118745">
              <a:lnSpc>
                <a:spcPct val="100000"/>
              </a:lnSpc>
              <a:spcBef>
                <a:spcPts val="1280"/>
              </a:spcBef>
            </a:pPr>
            <a:r>
              <a:rPr sz="2000" b="1" dirty="0">
                <a:solidFill>
                  <a:srgbClr val="20355A"/>
                </a:solidFill>
                <a:latin typeface="Arial"/>
                <a:cs typeface="Arial"/>
              </a:rPr>
              <a:t>2</a:t>
            </a:r>
            <a:endParaRPr sz="2000" dirty="0">
              <a:latin typeface="Arial"/>
              <a:cs typeface="Arial"/>
            </a:endParaRPr>
          </a:p>
          <a:p>
            <a:pPr marL="137795">
              <a:lnSpc>
                <a:spcPct val="100000"/>
              </a:lnSpc>
              <a:spcBef>
                <a:spcPts val="1180"/>
              </a:spcBef>
            </a:pPr>
            <a:r>
              <a:rPr sz="2000" b="1" dirty="0">
                <a:solidFill>
                  <a:srgbClr val="20355A"/>
                </a:solidFill>
                <a:latin typeface="Arial"/>
                <a:cs typeface="Arial"/>
              </a:rPr>
              <a:t>2</a:t>
            </a:r>
            <a:endParaRPr sz="2000" dirty="0">
              <a:latin typeface="Arial"/>
              <a:cs typeface="Arial"/>
            </a:endParaRPr>
          </a:p>
          <a:p>
            <a:pPr marL="12700">
              <a:lnSpc>
                <a:spcPct val="100000"/>
              </a:lnSpc>
              <a:spcBef>
                <a:spcPts val="1285"/>
              </a:spcBef>
            </a:pPr>
            <a:r>
              <a:rPr sz="2000" b="1" dirty="0">
                <a:solidFill>
                  <a:srgbClr val="20355A"/>
                </a:solidFill>
                <a:latin typeface="Arial"/>
                <a:cs typeface="Arial"/>
              </a:rPr>
              <a:t>2</a:t>
            </a:r>
            <a:endParaRPr sz="2000" dirty="0">
              <a:latin typeface="Arial"/>
              <a:cs typeface="Arial"/>
            </a:endParaRPr>
          </a:p>
        </p:txBody>
      </p:sp>
      <p:sp>
        <p:nvSpPr>
          <p:cNvPr id="13" name="object 13"/>
          <p:cNvSpPr txBox="1"/>
          <p:nvPr/>
        </p:nvSpPr>
        <p:spPr>
          <a:xfrm>
            <a:off x="6896861" y="3136519"/>
            <a:ext cx="234315" cy="642620"/>
          </a:xfrm>
          <a:prstGeom prst="rect">
            <a:avLst/>
          </a:prstGeom>
        </p:spPr>
        <p:txBody>
          <a:bodyPr vert="horz" wrap="square" lIns="0" tIns="12700" rIns="0" bIns="0" rtlCol="0">
            <a:spAutoFit/>
          </a:bodyPr>
          <a:lstStyle/>
          <a:p>
            <a:pPr marL="80010">
              <a:lnSpc>
                <a:spcPct val="100000"/>
              </a:lnSpc>
              <a:spcBef>
                <a:spcPts val="100"/>
              </a:spcBef>
            </a:pPr>
            <a:r>
              <a:rPr sz="2000" b="1" dirty="0">
                <a:solidFill>
                  <a:srgbClr val="20355A"/>
                </a:solidFill>
                <a:latin typeface="Arial"/>
                <a:cs typeface="Arial"/>
              </a:rPr>
              <a:t>2</a:t>
            </a:r>
            <a:endParaRPr sz="2000">
              <a:latin typeface="Arial"/>
              <a:cs typeface="Arial"/>
            </a:endParaRPr>
          </a:p>
          <a:p>
            <a:pPr marL="12700">
              <a:lnSpc>
                <a:spcPct val="100000"/>
              </a:lnSpc>
              <a:spcBef>
                <a:spcPts val="55"/>
              </a:spcBef>
            </a:pPr>
            <a:r>
              <a:rPr sz="2000" b="1" dirty="0">
                <a:solidFill>
                  <a:srgbClr val="20355A"/>
                </a:solidFill>
                <a:latin typeface="Arial"/>
                <a:cs typeface="Arial"/>
              </a:rPr>
              <a:t>2</a:t>
            </a:r>
            <a:endParaRPr sz="2000">
              <a:latin typeface="Arial"/>
              <a:cs typeface="Arial"/>
            </a:endParaRPr>
          </a:p>
        </p:txBody>
      </p:sp>
      <p:sp>
        <p:nvSpPr>
          <p:cNvPr id="14" name="object 14"/>
          <p:cNvSpPr txBox="1"/>
          <p:nvPr/>
        </p:nvSpPr>
        <p:spPr>
          <a:xfrm>
            <a:off x="6877304" y="3988409"/>
            <a:ext cx="16700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20355A"/>
                </a:solidFill>
                <a:latin typeface="Arial"/>
                <a:cs typeface="Arial"/>
              </a:rPr>
              <a:t>2</a:t>
            </a:r>
            <a:endParaRPr sz="2000">
              <a:latin typeface="Arial"/>
              <a:cs typeface="Arial"/>
            </a:endParaRPr>
          </a:p>
        </p:txBody>
      </p:sp>
      <p:sp>
        <p:nvSpPr>
          <p:cNvPr id="15" name="object 15"/>
          <p:cNvSpPr txBox="1"/>
          <p:nvPr/>
        </p:nvSpPr>
        <p:spPr>
          <a:xfrm>
            <a:off x="5535295" y="3338576"/>
            <a:ext cx="16700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20355A"/>
                </a:solidFill>
                <a:latin typeface="Arial"/>
                <a:cs typeface="Arial"/>
              </a:rPr>
              <a:t>1</a:t>
            </a:r>
            <a:endParaRPr sz="2000">
              <a:latin typeface="Arial"/>
              <a:cs typeface="Arial"/>
            </a:endParaRPr>
          </a:p>
        </p:txBody>
      </p:sp>
      <p:sp>
        <p:nvSpPr>
          <p:cNvPr id="16" name="object 16"/>
          <p:cNvSpPr txBox="1"/>
          <p:nvPr/>
        </p:nvSpPr>
        <p:spPr>
          <a:xfrm>
            <a:off x="4623053" y="2854934"/>
            <a:ext cx="677545" cy="1481455"/>
          </a:xfrm>
          <a:prstGeom prst="rect">
            <a:avLst/>
          </a:prstGeom>
        </p:spPr>
        <p:txBody>
          <a:bodyPr vert="horz" wrap="square" lIns="0" tIns="183515" rIns="0" bIns="0" rtlCol="0">
            <a:spAutoFit/>
          </a:bodyPr>
          <a:lstStyle/>
          <a:p>
            <a:pPr marL="12700">
              <a:lnSpc>
                <a:spcPct val="100000"/>
              </a:lnSpc>
              <a:spcBef>
                <a:spcPts val="1445"/>
              </a:spcBef>
            </a:pPr>
            <a:r>
              <a:rPr sz="2000" b="1" dirty="0">
                <a:solidFill>
                  <a:srgbClr val="20355A"/>
                </a:solidFill>
                <a:latin typeface="Arial"/>
                <a:cs typeface="Arial"/>
              </a:rPr>
              <a:t>1</a:t>
            </a:r>
            <a:endParaRPr sz="2000" dirty="0">
              <a:latin typeface="Arial"/>
              <a:cs typeface="Arial"/>
            </a:endParaRPr>
          </a:p>
          <a:p>
            <a:pPr marL="102870">
              <a:lnSpc>
                <a:spcPct val="100000"/>
              </a:lnSpc>
              <a:spcBef>
                <a:spcPts val="1345"/>
              </a:spcBef>
              <a:tabLst>
                <a:tab pos="522605" algn="l"/>
              </a:tabLst>
            </a:pPr>
            <a:r>
              <a:rPr sz="2000" b="1" dirty="0">
                <a:solidFill>
                  <a:srgbClr val="20355A"/>
                </a:solidFill>
                <a:latin typeface="Arial"/>
                <a:cs typeface="Arial"/>
              </a:rPr>
              <a:t>1	</a:t>
            </a:r>
            <a:r>
              <a:rPr sz="3000" b="1" baseline="-4166" dirty="0">
                <a:solidFill>
                  <a:srgbClr val="20355A"/>
                </a:solidFill>
                <a:latin typeface="Arial"/>
                <a:cs typeface="Arial"/>
              </a:rPr>
              <a:t>1</a:t>
            </a:r>
            <a:endParaRPr sz="3000" baseline="-4166" dirty="0">
              <a:latin typeface="Arial"/>
              <a:cs typeface="Arial"/>
            </a:endParaRPr>
          </a:p>
          <a:p>
            <a:pPr marL="57150">
              <a:lnSpc>
                <a:spcPct val="100000"/>
              </a:lnSpc>
              <a:spcBef>
                <a:spcPts val="1570"/>
              </a:spcBef>
              <a:tabLst>
                <a:tab pos="391795" algn="l"/>
              </a:tabLst>
            </a:pPr>
            <a:r>
              <a:rPr sz="2000" b="1" dirty="0">
                <a:solidFill>
                  <a:srgbClr val="20355A"/>
                </a:solidFill>
                <a:latin typeface="Arial"/>
                <a:cs typeface="Arial"/>
              </a:rPr>
              <a:t>1	1</a:t>
            </a:r>
            <a:endParaRPr sz="20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7918" y="1411986"/>
            <a:ext cx="3559175" cy="3500120"/>
          </a:xfrm>
          <a:prstGeom prst="rect">
            <a:avLst/>
          </a:prstGeom>
        </p:spPr>
        <p:txBody>
          <a:bodyPr vert="horz" wrap="square" lIns="0" tIns="12700" rIns="0" bIns="0" rtlCol="0">
            <a:spAutoFit/>
          </a:bodyPr>
          <a:lstStyle/>
          <a:p>
            <a:pPr marL="12700" marR="5080">
              <a:lnSpc>
                <a:spcPct val="99600"/>
              </a:lnSpc>
              <a:spcBef>
                <a:spcPts val="100"/>
              </a:spcBef>
            </a:pPr>
            <a:r>
              <a:rPr sz="1600" spc="25" dirty="0">
                <a:solidFill>
                  <a:srgbClr val="20355A"/>
                </a:solidFill>
                <a:latin typeface="Lucida Sans Unicode"/>
                <a:cs typeface="Lucida Sans Unicode"/>
              </a:rPr>
              <a:t>Двое </a:t>
            </a:r>
            <a:r>
              <a:rPr sz="1600" spc="-30" dirty="0">
                <a:solidFill>
                  <a:srgbClr val="20355A"/>
                </a:solidFill>
                <a:latin typeface="Lucida Sans Unicode"/>
                <a:cs typeface="Lucida Sans Unicode"/>
              </a:rPr>
              <a:t>по </a:t>
            </a:r>
            <a:r>
              <a:rPr sz="1600" spc="5" dirty="0">
                <a:solidFill>
                  <a:srgbClr val="20355A"/>
                </a:solidFill>
                <a:latin typeface="Lucida Sans Unicode"/>
                <a:cs typeface="Lucida Sans Unicode"/>
              </a:rPr>
              <a:t>очереди </a:t>
            </a:r>
            <a:r>
              <a:rPr sz="1600" spc="210" dirty="0">
                <a:solidFill>
                  <a:srgbClr val="20355A"/>
                </a:solidFill>
                <a:latin typeface="Lucida Sans Unicode"/>
                <a:cs typeface="Lucida Sans Unicode"/>
              </a:rPr>
              <a:t>ставят </a:t>
            </a:r>
            <a:r>
              <a:rPr sz="1600" spc="215" dirty="0">
                <a:solidFill>
                  <a:srgbClr val="20355A"/>
                </a:solidFill>
                <a:latin typeface="Lucida Sans Unicode"/>
                <a:cs typeface="Lucida Sans Unicode"/>
              </a:rPr>
              <a:t> </a:t>
            </a:r>
            <a:r>
              <a:rPr sz="1600" spc="60" dirty="0">
                <a:solidFill>
                  <a:srgbClr val="20355A"/>
                </a:solidFill>
                <a:latin typeface="Lucida Sans Unicode"/>
                <a:cs typeface="Lucida Sans Unicode"/>
              </a:rPr>
              <a:t>крестики</a:t>
            </a:r>
            <a:r>
              <a:rPr sz="1600" spc="-35" dirty="0">
                <a:solidFill>
                  <a:srgbClr val="20355A"/>
                </a:solidFill>
                <a:latin typeface="Lucida Sans Unicode"/>
                <a:cs typeface="Lucida Sans Unicode"/>
              </a:rPr>
              <a:t> </a:t>
            </a:r>
            <a:r>
              <a:rPr sz="1600" spc="-70" dirty="0">
                <a:solidFill>
                  <a:srgbClr val="20355A"/>
                </a:solidFill>
                <a:latin typeface="Lucida Sans Unicode"/>
                <a:cs typeface="Lucida Sans Unicode"/>
              </a:rPr>
              <a:t>и</a:t>
            </a:r>
            <a:r>
              <a:rPr sz="1600" spc="-40" dirty="0">
                <a:solidFill>
                  <a:srgbClr val="20355A"/>
                </a:solidFill>
                <a:latin typeface="Lucida Sans Unicode"/>
                <a:cs typeface="Lucida Sans Unicode"/>
              </a:rPr>
              <a:t> </a:t>
            </a:r>
            <a:r>
              <a:rPr sz="1600" spc="-60" dirty="0">
                <a:solidFill>
                  <a:srgbClr val="20355A"/>
                </a:solidFill>
                <a:latin typeface="Lucida Sans Unicode"/>
                <a:cs typeface="Lucida Sans Unicode"/>
              </a:rPr>
              <a:t>нолики</a:t>
            </a:r>
            <a:r>
              <a:rPr sz="1600" spc="-20" dirty="0">
                <a:solidFill>
                  <a:srgbClr val="20355A"/>
                </a:solidFill>
                <a:latin typeface="Lucida Sans Unicode"/>
                <a:cs typeface="Lucida Sans Unicode"/>
              </a:rPr>
              <a:t> </a:t>
            </a:r>
            <a:r>
              <a:rPr sz="1600" spc="-30" dirty="0">
                <a:solidFill>
                  <a:srgbClr val="20355A"/>
                </a:solidFill>
                <a:latin typeface="Lucida Sans Unicode"/>
                <a:cs typeface="Lucida Sans Unicode"/>
              </a:rPr>
              <a:t>в</a:t>
            </a:r>
            <a:r>
              <a:rPr sz="1600" spc="-50" dirty="0">
                <a:solidFill>
                  <a:srgbClr val="20355A"/>
                </a:solidFill>
                <a:latin typeface="Lucida Sans Unicode"/>
                <a:cs typeface="Lucida Sans Unicode"/>
              </a:rPr>
              <a:t> </a:t>
            </a:r>
            <a:r>
              <a:rPr sz="1600" spc="85" dirty="0">
                <a:solidFill>
                  <a:srgbClr val="20355A"/>
                </a:solidFill>
                <a:latin typeface="Lucida Sans Unicode"/>
                <a:cs typeface="Lucida Sans Unicode"/>
              </a:rPr>
              <a:t>клетки</a:t>
            </a:r>
            <a:r>
              <a:rPr sz="1600" spc="-35" dirty="0">
                <a:solidFill>
                  <a:srgbClr val="20355A"/>
                </a:solidFill>
                <a:latin typeface="Lucida Sans Unicode"/>
                <a:cs typeface="Lucida Sans Unicode"/>
              </a:rPr>
              <a:t> </a:t>
            </a:r>
            <a:r>
              <a:rPr sz="1600" spc="-30" dirty="0">
                <a:solidFill>
                  <a:srgbClr val="20355A"/>
                </a:solidFill>
                <a:latin typeface="Lucida Sans Unicode"/>
                <a:cs typeface="Lucida Sans Unicode"/>
              </a:rPr>
              <a:t>доски </a:t>
            </a:r>
            <a:r>
              <a:rPr sz="1600" spc="-495" dirty="0">
                <a:solidFill>
                  <a:srgbClr val="20355A"/>
                </a:solidFill>
                <a:latin typeface="Lucida Sans Unicode"/>
                <a:cs typeface="Lucida Sans Unicode"/>
              </a:rPr>
              <a:t> </a:t>
            </a:r>
            <a:r>
              <a:rPr sz="1600" spc="-20" dirty="0">
                <a:solidFill>
                  <a:srgbClr val="20355A"/>
                </a:solidFill>
                <a:latin typeface="Microsoft Sans Serif"/>
                <a:cs typeface="Microsoft Sans Serif"/>
              </a:rPr>
              <a:t>9</a:t>
            </a:r>
            <a:r>
              <a:rPr sz="1600" spc="40" dirty="0">
                <a:solidFill>
                  <a:srgbClr val="20355A"/>
                </a:solidFill>
                <a:latin typeface="Microsoft Sans Serif"/>
                <a:cs typeface="Microsoft Sans Serif"/>
              </a:rPr>
              <a:t> </a:t>
            </a:r>
            <a:r>
              <a:rPr sz="1600" spc="-5" dirty="0">
                <a:solidFill>
                  <a:srgbClr val="20355A"/>
                </a:solidFill>
                <a:latin typeface="Courier New"/>
                <a:cs typeface="Courier New"/>
              </a:rPr>
              <a:t>×</a:t>
            </a:r>
            <a:r>
              <a:rPr sz="1600" spc="-480" dirty="0">
                <a:solidFill>
                  <a:srgbClr val="20355A"/>
                </a:solidFill>
                <a:latin typeface="Courier New"/>
                <a:cs typeface="Courier New"/>
              </a:rPr>
              <a:t> </a:t>
            </a:r>
            <a:r>
              <a:rPr sz="1600" spc="-170" dirty="0">
                <a:solidFill>
                  <a:srgbClr val="20355A"/>
                </a:solidFill>
                <a:latin typeface="Lucida Sans Unicode"/>
                <a:cs typeface="Lucida Sans Unicode"/>
              </a:rPr>
              <a:t>9.</a:t>
            </a:r>
            <a:r>
              <a:rPr sz="1600" spc="-25" dirty="0">
                <a:solidFill>
                  <a:srgbClr val="20355A"/>
                </a:solidFill>
                <a:latin typeface="Lucida Sans Unicode"/>
                <a:cs typeface="Lucida Sans Unicode"/>
              </a:rPr>
              <a:t> </a:t>
            </a:r>
            <a:r>
              <a:rPr sz="1600" spc="-35" dirty="0">
                <a:solidFill>
                  <a:srgbClr val="20355A"/>
                </a:solidFill>
                <a:latin typeface="Lucida Sans Unicode"/>
                <a:cs typeface="Lucida Sans Unicode"/>
              </a:rPr>
              <a:t>Н</a:t>
            </a:r>
            <a:r>
              <a:rPr sz="1600" spc="-40" dirty="0">
                <a:solidFill>
                  <a:srgbClr val="20355A"/>
                </a:solidFill>
                <a:latin typeface="Lucida Sans Unicode"/>
                <a:cs typeface="Lucida Sans Unicode"/>
              </a:rPr>
              <a:t>а</a:t>
            </a:r>
            <a:r>
              <a:rPr sz="1600" spc="-30" dirty="0">
                <a:solidFill>
                  <a:srgbClr val="20355A"/>
                </a:solidFill>
                <a:latin typeface="Lucida Sans Unicode"/>
                <a:cs typeface="Lucida Sans Unicode"/>
              </a:rPr>
              <a:t>чинающий</a:t>
            </a:r>
            <a:r>
              <a:rPr sz="1600" spc="-10" dirty="0">
                <a:solidFill>
                  <a:srgbClr val="20355A"/>
                </a:solidFill>
                <a:latin typeface="Lucida Sans Unicode"/>
                <a:cs typeface="Lucida Sans Unicode"/>
              </a:rPr>
              <a:t> </a:t>
            </a:r>
            <a:r>
              <a:rPr sz="1600" spc="240" dirty="0">
                <a:solidFill>
                  <a:srgbClr val="20355A"/>
                </a:solidFill>
                <a:latin typeface="Lucida Sans Unicode"/>
                <a:cs typeface="Lucida Sans Unicode"/>
              </a:rPr>
              <a:t>ст</a:t>
            </a:r>
            <a:r>
              <a:rPr sz="1600" spc="254" dirty="0">
                <a:solidFill>
                  <a:srgbClr val="20355A"/>
                </a:solidFill>
                <a:latin typeface="Lucida Sans Unicode"/>
                <a:cs typeface="Lucida Sans Unicode"/>
              </a:rPr>
              <a:t>а</a:t>
            </a:r>
            <a:r>
              <a:rPr sz="1600" spc="135" dirty="0">
                <a:solidFill>
                  <a:srgbClr val="20355A"/>
                </a:solidFill>
                <a:latin typeface="Lucida Sans Unicode"/>
                <a:cs typeface="Lucida Sans Unicode"/>
              </a:rPr>
              <a:t>вит  </a:t>
            </a:r>
            <a:r>
              <a:rPr sz="1600" spc="30" dirty="0">
                <a:solidFill>
                  <a:srgbClr val="20355A"/>
                </a:solidFill>
                <a:latin typeface="Lucida Sans Unicode"/>
                <a:cs typeface="Lucida Sans Unicode"/>
              </a:rPr>
              <a:t>крестики,</a:t>
            </a:r>
            <a:r>
              <a:rPr sz="1600" spc="-35" dirty="0">
                <a:solidFill>
                  <a:srgbClr val="20355A"/>
                </a:solidFill>
                <a:latin typeface="Lucida Sans Unicode"/>
                <a:cs typeface="Lucida Sans Unicode"/>
              </a:rPr>
              <a:t> </a:t>
            </a:r>
            <a:r>
              <a:rPr sz="1600" spc="5" dirty="0">
                <a:solidFill>
                  <a:srgbClr val="20355A"/>
                </a:solidFill>
                <a:latin typeface="Lucida Sans Unicode"/>
                <a:cs typeface="Lucida Sans Unicode"/>
              </a:rPr>
              <a:t>его</a:t>
            </a:r>
            <a:r>
              <a:rPr sz="1600" spc="-30" dirty="0">
                <a:solidFill>
                  <a:srgbClr val="20355A"/>
                </a:solidFill>
                <a:latin typeface="Lucida Sans Unicode"/>
                <a:cs typeface="Lucida Sans Unicode"/>
              </a:rPr>
              <a:t> </a:t>
            </a:r>
            <a:r>
              <a:rPr sz="1600" spc="-25" dirty="0">
                <a:solidFill>
                  <a:srgbClr val="20355A"/>
                </a:solidFill>
                <a:latin typeface="Lucida Sans Unicode"/>
                <a:cs typeface="Lucida Sans Unicode"/>
              </a:rPr>
              <a:t>соперник</a:t>
            </a:r>
            <a:r>
              <a:rPr sz="1600" spc="-20" dirty="0">
                <a:solidFill>
                  <a:srgbClr val="20355A"/>
                </a:solidFill>
                <a:latin typeface="Lucida Sans Unicode"/>
                <a:cs typeface="Lucida Sans Unicode"/>
              </a:rPr>
              <a:t> </a:t>
            </a:r>
            <a:r>
              <a:rPr sz="1600" spc="90" dirty="0">
                <a:solidFill>
                  <a:srgbClr val="20355A"/>
                </a:solidFill>
                <a:latin typeface="Microsoft Sans Serif"/>
                <a:cs typeface="Microsoft Sans Serif"/>
              </a:rPr>
              <a:t>-</a:t>
            </a:r>
            <a:r>
              <a:rPr sz="1600" spc="50" dirty="0">
                <a:solidFill>
                  <a:srgbClr val="20355A"/>
                </a:solidFill>
                <a:latin typeface="Microsoft Sans Serif"/>
                <a:cs typeface="Microsoft Sans Serif"/>
              </a:rPr>
              <a:t> </a:t>
            </a:r>
            <a:r>
              <a:rPr sz="1600" spc="-80" dirty="0">
                <a:solidFill>
                  <a:srgbClr val="20355A"/>
                </a:solidFill>
                <a:latin typeface="Lucida Sans Unicode"/>
                <a:cs typeface="Lucida Sans Unicode"/>
              </a:rPr>
              <a:t>нолики.</a:t>
            </a:r>
            <a:r>
              <a:rPr sz="1600" spc="-25" dirty="0">
                <a:solidFill>
                  <a:srgbClr val="20355A"/>
                </a:solidFill>
                <a:latin typeface="Lucida Sans Unicode"/>
                <a:cs typeface="Lucida Sans Unicode"/>
              </a:rPr>
              <a:t> </a:t>
            </a:r>
            <a:r>
              <a:rPr sz="1600" spc="-50" dirty="0">
                <a:solidFill>
                  <a:srgbClr val="20355A"/>
                </a:solidFill>
                <a:latin typeface="Lucida Sans Unicode"/>
                <a:cs typeface="Lucida Sans Unicode"/>
              </a:rPr>
              <a:t>В </a:t>
            </a:r>
            <a:r>
              <a:rPr sz="1600" spc="-495" dirty="0">
                <a:solidFill>
                  <a:srgbClr val="20355A"/>
                </a:solidFill>
                <a:latin typeface="Lucida Sans Unicode"/>
                <a:cs typeface="Lucida Sans Unicode"/>
              </a:rPr>
              <a:t> </a:t>
            </a:r>
            <a:r>
              <a:rPr sz="1600" spc="-25" dirty="0">
                <a:solidFill>
                  <a:srgbClr val="20355A"/>
                </a:solidFill>
                <a:latin typeface="Lucida Sans Unicode"/>
                <a:cs typeface="Lucida Sans Unicode"/>
              </a:rPr>
              <a:t>конце </a:t>
            </a:r>
            <a:r>
              <a:rPr sz="1600" spc="55" dirty="0">
                <a:solidFill>
                  <a:srgbClr val="20355A"/>
                </a:solidFill>
                <a:latin typeface="Lucida Sans Unicode"/>
                <a:cs typeface="Lucida Sans Unicode"/>
              </a:rPr>
              <a:t>подсчитывается, </a:t>
            </a:r>
            <a:r>
              <a:rPr sz="1600" spc="-10" dirty="0">
                <a:solidFill>
                  <a:srgbClr val="20355A"/>
                </a:solidFill>
                <a:latin typeface="Lucida Sans Unicode"/>
                <a:cs typeface="Lucida Sans Unicode"/>
              </a:rPr>
              <a:t>сколько </a:t>
            </a:r>
            <a:r>
              <a:rPr sz="1600" spc="-5" dirty="0">
                <a:solidFill>
                  <a:srgbClr val="20355A"/>
                </a:solidFill>
                <a:latin typeface="Lucida Sans Unicode"/>
                <a:cs typeface="Lucida Sans Unicode"/>
              </a:rPr>
              <a:t> </a:t>
            </a:r>
            <a:r>
              <a:rPr sz="1600" spc="114" dirty="0">
                <a:solidFill>
                  <a:srgbClr val="20355A"/>
                </a:solidFill>
                <a:latin typeface="Lucida Sans Unicode"/>
                <a:cs typeface="Lucida Sans Unicode"/>
              </a:rPr>
              <a:t>имеется </a:t>
            </a:r>
            <a:r>
              <a:rPr sz="1600" spc="95" dirty="0">
                <a:solidFill>
                  <a:srgbClr val="20355A"/>
                </a:solidFill>
                <a:latin typeface="Lucida Sans Unicode"/>
                <a:cs typeface="Lucida Sans Unicode"/>
              </a:rPr>
              <a:t>строчек </a:t>
            </a:r>
            <a:r>
              <a:rPr sz="1600" spc="-70" dirty="0">
                <a:solidFill>
                  <a:srgbClr val="20355A"/>
                </a:solidFill>
                <a:latin typeface="Lucida Sans Unicode"/>
                <a:cs typeface="Lucida Sans Unicode"/>
              </a:rPr>
              <a:t>и </a:t>
            </a:r>
            <a:r>
              <a:rPr sz="1600" spc="50" dirty="0">
                <a:solidFill>
                  <a:srgbClr val="20355A"/>
                </a:solidFill>
                <a:latin typeface="Lucida Sans Unicode"/>
                <a:cs typeface="Lucida Sans Unicode"/>
              </a:rPr>
              <a:t>столбцов, </a:t>
            </a:r>
            <a:r>
              <a:rPr sz="1600" spc="-30" dirty="0">
                <a:solidFill>
                  <a:srgbClr val="20355A"/>
                </a:solidFill>
                <a:latin typeface="Lucida Sans Unicode"/>
                <a:cs typeface="Lucida Sans Unicode"/>
              </a:rPr>
              <a:t>в </a:t>
            </a:r>
            <a:r>
              <a:rPr sz="1600" spc="-25" dirty="0">
                <a:solidFill>
                  <a:srgbClr val="20355A"/>
                </a:solidFill>
                <a:latin typeface="Lucida Sans Unicode"/>
                <a:cs typeface="Lucida Sans Unicode"/>
              </a:rPr>
              <a:t> </a:t>
            </a:r>
            <a:r>
              <a:rPr sz="1600" spc="35" dirty="0">
                <a:solidFill>
                  <a:srgbClr val="20355A"/>
                </a:solidFill>
                <a:latin typeface="Lucida Sans Unicode"/>
                <a:cs typeface="Lucida Sans Unicode"/>
              </a:rPr>
              <a:t>которых </a:t>
            </a:r>
            <a:r>
              <a:rPr sz="1600" spc="60" dirty="0">
                <a:solidFill>
                  <a:srgbClr val="20355A"/>
                </a:solidFill>
                <a:latin typeface="Lucida Sans Unicode"/>
                <a:cs typeface="Lucida Sans Unicode"/>
              </a:rPr>
              <a:t>крестиков </a:t>
            </a:r>
            <a:r>
              <a:rPr sz="1600" spc="-10" dirty="0">
                <a:solidFill>
                  <a:srgbClr val="20355A"/>
                </a:solidFill>
                <a:latin typeface="Lucida Sans Unicode"/>
                <a:cs typeface="Lucida Sans Unicode"/>
              </a:rPr>
              <a:t>больше, </a:t>
            </a:r>
            <a:r>
              <a:rPr sz="1600" spc="50" dirty="0">
                <a:solidFill>
                  <a:srgbClr val="20355A"/>
                </a:solidFill>
                <a:latin typeface="Lucida Sans Unicode"/>
                <a:cs typeface="Lucida Sans Unicode"/>
              </a:rPr>
              <a:t>чем </a:t>
            </a:r>
            <a:r>
              <a:rPr sz="1600" spc="55" dirty="0">
                <a:solidFill>
                  <a:srgbClr val="20355A"/>
                </a:solidFill>
                <a:latin typeface="Lucida Sans Unicode"/>
                <a:cs typeface="Lucida Sans Unicode"/>
              </a:rPr>
              <a:t> </a:t>
            </a:r>
            <a:r>
              <a:rPr sz="1600" spc="-45" dirty="0">
                <a:solidFill>
                  <a:srgbClr val="20355A"/>
                </a:solidFill>
                <a:latin typeface="Lucida Sans Unicode"/>
                <a:cs typeface="Lucida Sans Unicode"/>
              </a:rPr>
              <a:t>ноликов </a:t>
            </a:r>
            <a:r>
              <a:rPr sz="1600" spc="90" dirty="0">
                <a:solidFill>
                  <a:srgbClr val="20355A"/>
                </a:solidFill>
                <a:latin typeface="Microsoft Sans Serif"/>
                <a:cs typeface="Microsoft Sans Serif"/>
              </a:rPr>
              <a:t>- </a:t>
            </a:r>
            <a:r>
              <a:rPr sz="1600" spc="215" dirty="0">
                <a:solidFill>
                  <a:srgbClr val="20355A"/>
                </a:solidFill>
                <a:latin typeface="Lucida Sans Unicode"/>
                <a:cs typeface="Lucida Sans Unicode"/>
              </a:rPr>
              <a:t>это </a:t>
            </a:r>
            <a:r>
              <a:rPr sz="1600" spc="-65" dirty="0">
                <a:solidFill>
                  <a:srgbClr val="20355A"/>
                </a:solidFill>
                <a:latin typeface="Lucida Sans Unicode"/>
                <a:cs typeface="Lucida Sans Unicode"/>
              </a:rPr>
              <a:t>очки, </a:t>
            </a:r>
            <a:r>
              <a:rPr sz="1600" spc="-40" dirty="0">
                <a:solidFill>
                  <a:srgbClr val="20355A"/>
                </a:solidFill>
                <a:latin typeface="Lucida Sans Unicode"/>
                <a:cs typeface="Lucida Sans Unicode"/>
              </a:rPr>
              <a:t>набранные </a:t>
            </a:r>
            <a:r>
              <a:rPr sz="1600" spc="-35" dirty="0">
                <a:solidFill>
                  <a:srgbClr val="20355A"/>
                </a:solidFill>
                <a:latin typeface="Lucida Sans Unicode"/>
                <a:cs typeface="Lucida Sans Unicode"/>
              </a:rPr>
              <a:t> </a:t>
            </a:r>
            <a:r>
              <a:rPr sz="1600" spc="-15" dirty="0">
                <a:solidFill>
                  <a:srgbClr val="20355A"/>
                </a:solidFill>
                <a:latin typeface="Lucida Sans Unicode"/>
                <a:cs typeface="Lucida Sans Unicode"/>
              </a:rPr>
              <a:t>первым</a:t>
            </a:r>
            <a:r>
              <a:rPr sz="1600" spc="-20" dirty="0">
                <a:solidFill>
                  <a:srgbClr val="20355A"/>
                </a:solidFill>
                <a:latin typeface="Lucida Sans Unicode"/>
                <a:cs typeface="Lucida Sans Unicode"/>
              </a:rPr>
              <a:t> </a:t>
            </a:r>
            <a:r>
              <a:rPr sz="1600" spc="-40" dirty="0">
                <a:solidFill>
                  <a:srgbClr val="20355A"/>
                </a:solidFill>
                <a:latin typeface="Lucida Sans Unicode"/>
                <a:cs typeface="Lucida Sans Unicode"/>
              </a:rPr>
              <a:t>игроком.</a:t>
            </a:r>
            <a:r>
              <a:rPr sz="1600" spc="-20" dirty="0">
                <a:solidFill>
                  <a:srgbClr val="20355A"/>
                </a:solidFill>
                <a:latin typeface="Lucida Sans Unicode"/>
                <a:cs typeface="Lucida Sans Unicode"/>
              </a:rPr>
              <a:t> </a:t>
            </a:r>
            <a:r>
              <a:rPr sz="1600" spc="60" dirty="0">
                <a:solidFill>
                  <a:srgbClr val="20355A"/>
                </a:solidFill>
                <a:latin typeface="Lucida Sans Unicode"/>
                <a:cs typeface="Lucida Sans Unicode"/>
              </a:rPr>
              <a:t>Количество </a:t>
            </a:r>
            <a:r>
              <a:rPr sz="1600" spc="65" dirty="0">
                <a:solidFill>
                  <a:srgbClr val="20355A"/>
                </a:solidFill>
                <a:latin typeface="Lucida Sans Unicode"/>
                <a:cs typeface="Lucida Sans Unicode"/>
              </a:rPr>
              <a:t> </a:t>
            </a:r>
            <a:r>
              <a:rPr sz="1600" spc="95" dirty="0">
                <a:solidFill>
                  <a:srgbClr val="20355A"/>
                </a:solidFill>
                <a:latin typeface="Lucida Sans Unicode"/>
                <a:cs typeface="Lucida Sans Unicode"/>
              </a:rPr>
              <a:t>строчек </a:t>
            </a:r>
            <a:r>
              <a:rPr sz="1600" spc="-70" dirty="0">
                <a:solidFill>
                  <a:srgbClr val="20355A"/>
                </a:solidFill>
                <a:latin typeface="Lucida Sans Unicode"/>
                <a:cs typeface="Lucida Sans Unicode"/>
              </a:rPr>
              <a:t>и </a:t>
            </a:r>
            <a:r>
              <a:rPr sz="1600" spc="50" dirty="0">
                <a:solidFill>
                  <a:srgbClr val="20355A"/>
                </a:solidFill>
                <a:latin typeface="Lucida Sans Unicode"/>
                <a:cs typeface="Lucida Sans Unicode"/>
              </a:rPr>
              <a:t>столбцов, </a:t>
            </a:r>
            <a:r>
              <a:rPr sz="1600" spc="-30" dirty="0">
                <a:solidFill>
                  <a:srgbClr val="20355A"/>
                </a:solidFill>
                <a:latin typeface="Lucida Sans Unicode"/>
                <a:cs typeface="Lucida Sans Unicode"/>
              </a:rPr>
              <a:t>где </a:t>
            </a:r>
            <a:r>
              <a:rPr sz="1600" spc="-50" dirty="0">
                <a:solidFill>
                  <a:srgbClr val="20355A"/>
                </a:solidFill>
                <a:latin typeface="Lucida Sans Unicode"/>
                <a:cs typeface="Lucida Sans Unicode"/>
              </a:rPr>
              <a:t>ноликов </a:t>
            </a:r>
            <a:r>
              <a:rPr sz="1600" spc="-45" dirty="0">
                <a:solidFill>
                  <a:srgbClr val="20355A"/>
                </a:solidFill>
                <a:latin typeface="Lucida Sans Unicode"/>
                <a:cs typeface="Lucida Sans Unicode"/>
              </a:rPr>
              <a:t> </a:t>
            </a:r>
            <a:r>
              <a:rPr sz="1600" spc="25" dirty="0">
                <a:solidFill>
                  <a:srgbClr val="20355A"/>
                </a:solidFill>
                <a:latin typeface="Lucida Sans Unicode"/>
                <a:cs typeface="Lucida Sans Unicode"/>
              </a:rPr>
              <a:t>больше </a:t>
            </a:r>
            <a:r>
              <a:rPr sz="1600" spc="90" dirty="0">
                <a:solidFill>
                  <a:srgbClr val="20355A"/>
                </a:solidFill>
                <a:latin typeface="Microsoft Sans Serif"/>
                <a:cs typeface="Microsoft Sans Serif"/>
              </a:rPr>
              <a:t>- </a:t>
            </a:r>
            <a:r>
              <a:rPr sz="1600" spc="-35" dirty="0">
                <a:solidFill>
                  <a:srgbClr val="20355A"/>
                </a:solidFill>
                <a:latin typeface="Lucida Sans Unicode"/>
                <a:cs typeface="Lucida Sans Unicode"/>
              </a:rPr>
              <a:t>очки </a:t>
            </a:r>
            <a:r>
              <a:rPr sz="1600" spc="30" dirty="0">
                <a:solidFill>
                  <a:srgbClr val="20355A"/>
                </a:solidFill>
                <a:latin typeface="Lucida Sans Unicode"/>
                <a:cs typeface="Lucida Sans Unicode"/>
              </a:rPr>
              <a:t>второго. </a:t>
            </a:r>
            <a:r>
              <a:rPr sz="1600" spc="210" dirty="0">
                <a:solidFill>
                  <a:srgbClr val="20355A"/>
                </a:solidFill>
                <a:latin typeface="Lucida Sans Unicode"/>
                <a:cs typeface="Lucida Sans Unicode"/>
              </a:rPr>
              <a:t>Тот </a:t>
            </a:r>
            <a:r>
              <a:rPr sz="1600" spc="-45" dirty="0">
                <a:solidFill>
                  <a:srgbClr val="20355A"/>
                </a:solidFill>
                <a:latin typeface="Lucida Sans Unicode"/>
                <a:cs typeface="Lucida Sans Unicode"/>
              </a:rPr>
              <a:t>из </a:t>
            </a:r>
            <a:r>
              <a:rPr sz="1600" spc="-40" dirty="0">
                <a:solidFill>
                  <a:srgbClr val="20355A"/>
                </a:solidFill>
                <a:latin typeface="Lucida Sans Unicode"/>
                <a:cs typeface="Lucida Sans Unicode"/>
              </a:rPr>
              <a:t> </a:t>
            </a:r>
            <a:r>
              <a:rPr sz="1600" spc="-55" dirty="0">
                <a:solidFill>
                  <a:srgbClr val="20355A"/>
                </a:solidFill>
                <a:latin typeface="Lucida Sans Unicode"/>
                <a:cs typeface="Lucida Sans Unicode"/>
              </a:rPr>
              <a:t>игроков, </a:t>
            </a:r>
            <a:r>
              <a:rPr sz="1600" spc="180" dirty="0">
                <a:solidFill>
                  <a:srgbClr val="20355A"/>
                </a:solidFill>
                <a:latin typeface="Lucida Sans Unicode"/>
                <a:cs typeface="Lucida Sans Unicode"/>
              </a:rPr>
              <a:t>кто </a:t>
            </a:r>
            <a:r>
              <a:rPr sz="1600" spc="105" dirty="0">
                <a:solidFill>
                  <a:srgbClr val="20355A"/>
                </a:solidFill>
                <a:latin typeface="Lucida Sans Unicode"/>
                <a:cs typeface="Lucida Sans Unicode"/>
              </a:rPr>
              <a:t>наберет </a:t>
            </a:r>
            <a:r>
              <a:rPr sz="1600" spc="20" dirty="0">
                <a:solidFill>
                  <a:srgbClr val="20355A"/>
                </a:solidFill>
                <a:latin typeface="Lucida Sans Unicode"/>
                <a:cs typeface="Lucida Sans Unicode"/>
              </a:rPr>
              <a:t>больше </a:t>
            </a:r>
            <a:r>
              <a:rPr sz="1600" spc="25" dirty="0">
                <a:solidFill>
                  <a:srgbClr val="20355A"/>
                </a:solidFill>
                <a:latin typeface="Lucida Sans Unicode"/>
                <a:cs typeface="Lucida Sans Unicode"/>
              </a:rPr>
              <a:t> </a:t>
            </a:r>
            <a:r>
              <a:rPr sz="1600" spc="-45" dirty="0">
                <a:solidFill>
                  <a:srgbClr val="20355A"/>
                </a:solidFill>
                <a:latin typeface="Lucida Sans Unicode"/>
                <a:cs typeface="Lucida Sans Unicode"/>
              </a:rPr>
              <a:t>очков, </a:t>
            </a:r>
            <a:r>
              <a:rPr sz="1600" spc="85" dirty="0">
                <a:solidFill>
                  <a:srgbClr val="20355A"/>
                </a:solidFill>
                <a:latin typeface="Lucida Sans Unicode"/>
                <a:cs typeface="Lucida Sans Unicode"/>
              </a:rPr>
              <a:t>побеждает</a:t>
            </a:r>
            <a:r>
              <a:rPr sz="1600" spc="85" dirty="0">
                <a:solidFill>
                  <a:srgbClr val="20355A"/>
                </a:solidFill>
                <a:latin typeface="Microsoft Sans Serif"/>
                <a:cs typeface="Microsoft Sans Serif"/>
              </a:rPr>
              <a:t>.</a:t>
            </a:r>
            <a:endParaRPr sz="1600" dirty="0">
              <a:latin typeface="Microsoft Sans Serif"/>
              <a:cs typeface="Microsoft Sans Serif"/>
            </a:endParaRPr>
          </a:p>
          <a:p>
            <a:pPr marL="12700">
              <a:lnSpc>
                <a:spcPct val="100000"/>
              </a:lnSpc>
              <a:spcBef>
                <a:spcPts val="105"/>
              </a:spcBef>
            </a:pPr>
            <a:r>
              <a:rPr sz="2000" spc="250" dirty="0">
                <a:solidFill>
                  <a:srgbClr val="20355A"/>
                </a:solidFill>
                <a:latin typeface="Lucida Sans Unicode"/>
                <a:cs typeface="Lucida Sans Unicode"/>
              </a:rPr>
              <a:t>Ответ:</a:t>
            </a:r>
            <a:r>
              <a:rPr sz="2000" spc="-110" dirty="0">
                <a:solidFill>
                  <a:srgbClr val="20355A"/>
                </a:solidFill>
                <a:latin typeface="Lucida Sans Unicode"/>
                <a:cs typeface="Lucida Sans Unicode"/>
              </a:rPr>
              <a:t> </a:t>
            </a:r>
            <a:r>
              <a:rPr sz="2000" spc="-720" dirty="0">
                <a:solidFill>
                  <a:srgbClr val="20355A"/>
                </a:solidFill>
                <a:latin typeface="Lucida Sans Unicode"/>
                <a:cs typeface="Lucida Sans Unicode"/>
              </a:rPr>
              <a:t>1</a:t>
            </a:r>
            <a:endParaRPr sz="2000" dirty="0">
              <a:latin typeface="Lucida Sans Unicode"/>
              <a:cs typeface="Lucida Sans Unicode"/>
            </a:endParaRPr>
          </a:p>
        </p:txBody>
      </p:sp>
      <p:sp>
        <p:nvSpPr>
          <p:cNvPr id="3" name="object 3"/>
          <p:cNvSpPr txBox="1">
            <a:spLocks noGrp="1"/>
          </p:cNvSpPr>
          <p:nvPr>
            <p:ph type="title"/>
          </p:nvPr>
        </p:nvSpPr>
        <p:spPr>
          <a:xfrm>
            <a:off x="816355" y="488061"/>
            <a:ext cx="2103755" cy="452120"/>
          </a:xfrm>
          <a:prstGeom prst="rect">
            <a:avLst/>
          </a:prstGeom>
        </p:spPr>
        <p:txBody>
          <a:bodyPr vert="horz" wrap="square" lIns="0" tIns="12065" rIns="0" bIns="0" rtlCol="0">
            <a:spAutoFit/>
          </a:bodyPr>
          <a:lstStyle/>
          <a:p>
            <a:pPr marL="12700">
              <a:lnSpc>
                <a:spcPct val="100000"/>
              </a:lnSpc>
              <a:spcBef>
                <a:spcPts val="95"/>
              </a:spcBef>
            </a:pPr>
            <a:r>
              <a:rPr spc="10" dirty="0"/>
              <a:t>Задача</a:t>
            </a:r>
            <a:r>
              <a:rPr spc="-20" dirty="0"/>
              <a:t> </a:t>
            </a:r>
            <a:r>
              <a:rPr spc="155" dirty="0"/>
              <a:t>№</a:t>
            </a:r>
            <a:r>
              <a:rPr spc="25" dirty="0"/>
              <a:t> </a:t>
            </a:r>
            <a:r>
              <a:rPr spc="-30" dirty="0"/>
              <a:t>7</a:t>
            </a:r>
          </a:p>
        </p:txBody>
      </p:sp>
      <p:sp>
        <p:nvSpPr>
          <p:cNvPr id="4" name="object 4"/>
          <p:cNvSpPr txBox="1"/>
          <p:nvPr/>
        </p:nvSpPr>
        <p:spPr>
          <a:xfrm>
            <a:off x="4501641" y="1410461"/>
            <a:ext cx="1304290" cy="360680"/>
          </a:xfrm>
          <a:prstGeom prst="rect">
            <a:avLst/>
          </a:prstGeom>
        </p:spPr>
        <p:txBody>
          <a:bodyPr vert="horz" wrap="square" lIns="0" tIns="12065" rIns="0" bIns="0" rtlCol="0">
            <a:spAutoFit/>
          </a:bodyPr>
          <a:lstStyle/>
          <a:p>
            <a:pPr marL="12700">
              <a:lnSpc>
                <a:spcPct val="100000"/>
              </a:lnSpc>
              <a:spcBef>
                <a:spcPts val="95"/>
              </a:spcBef>
            </a:pPr>
            <a:r>
              <a:rPr sz="2200" b="1" spc="-45" dirty="0">
                <a:solidFill>
                  <a:srgbClr val="20355A"/>
                </a:solidFill>
                <a:latin typeface="Arial"/>
                <a:cs typeface="Arial"/>
              </a:rPr>
              <a:t>Решение:</a:t>
            </a:r>
            <a:endParaRPr sz="2200">
              <a:latin typeface="Arial"/>
              <a:cs typeface="Arial"/>
            </a:endParaRPr>
          </a:p>
        </p:txBody>
      </p:sp>
      <p:sp>
        <p:nvSpPr>
          <p:cNvPr id="5" name="object 5"/>
          <p:cNvSpPr txBox="1"/>
          <p:nvPr/>
        </p:nvSpPr>
        <p:spPr>
          <a:xfrm>
            <a:off x="8845677" y="111632"/>
            <a:ext cx="160655" cy="177800"/>
          </a:xfrm>
          <a:prstGeom prst="rect">
            <a:avLst/>
          </a:prstGeom>
        </p:spPr>
        <p:txBody>
          <a:bodyPr vert="horz" wrap="square" lIns="0" tIns="12065" rIns="0" bIns="0" rtlCol="0">
            <a:spAutoFit/>
          </a:bodyPr>
          <a:lstStyle/>
          <a:p>
            <a:pPr marL="12700">
              <a:lnSpc>
                <a:spcPct val="100000"/>
              </a:lnSpc>
              <a:spcBef>
                <a:spcPts val="95"/>
              </a:spcBef>
            </a:pPr>
            <a:r>
              <a:rPr sz="1000" b="1" spc="-110" dirty="0">
                <a:solidFill>
                  <a:srgbClr val="20355A"/>
                </a:solidFill>
                <a:latin typeface="Tahoma"/>
                <a:cs typeface="Tahoma"/>
              </a:rPr>
              <a:t>14</a:t>
            </a:r>
            <a:endParaRPr sz="1000">
              <a:latin typeface="Tahoma"/>
              <a:cs typeface="Tahoma"/>
            </a:endParaRPr>
          </a:p>
        </p:txBody>
      </p:sp>
      <p:pic>
        <p:nvPicPr>
          <p:cNvPr id="6" name="object 6"/>
          <p:cNvPicPr/>
          <p:nvPr/>
        </p:nvPicPr>
        <p:blipFill>
          <a:blip r:embed="rId2" cstate="print"/>
          <a:stretch>
            <a:fillRect/>
          </a:stretch>
        </p:blipFill>
        <p:spPr>
          <a:xfrm>
            <a:off x="4721352" y="1860804"/>
            <a:ext cx="2645663" cy="2628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9526" y="1410462"/>
            <a:ext cx="3475990" cy="2465070"/>
          </a:xfrm>
          <a:prstGeom prst="rect">
            <a:avLst/>
          </a:prstGeom>
        </p:spPr>
        <p:txBody>
          <a:bodyPr vert="horz" wrap="square" lIns="0" tIns="13335" rIns="0" bIns="0" rtlCol="0">
            <a:spAutoFit/>
          </a:bodyPr>
          <a:lstStyle/>
          <a:p>
            <a:pPr marL="12700">
              <a:lnSpc>
                <a:spcPct val="100000"/>
              </a:lnSpc>
              <a:spcBef>
                <a:spcPts val="105"/>
              </a:spcBef>
            </a:pPr>
            <a:r>
              <a:rPr sz="2000" spc="150" dirty="0">
                <a:solidFill>
                  <a:srgbClr val="20355A"/>
                </a:solidFill>
                <a:latin typeface="Lucida Sans Unicode"/>
                <a:cs typeface="Lucida Sans Unicode"/>
              </a:rPr>
              <a:t>Имеется</a:t>
            </a:r>
            <a:r>
              <a:rPr sz="2000" spc="-55" dirty="0">
                <a:solidFill>
                  <a:srgbClr val="20355A"/>
                </a:solidFill>
                <a:latin typeface="Lucida Sans Unicode"/>
                <a:cs typeface="Lucida Sans Unicode"/>
              </a:rPr>
              <a:t> </a:t>
            </a:r>
            <a:r>
              <a:rPr sz="2000" dirty="0">
                <a:solidFill>
                  <a:srgbClr val="20355A"/>
                </a:solidFill>
                <a:latin typeface="Lucida Sans Unicode"/>
                <a:cs typeface="Lucida Sans Unicode"/>
              </a:rPr>
              <a:t>две</a:t>
            </a:r>
            <a:r>
              <a:rPr sz="2000" spc="-70" dirty="0">
                <a:solidFill>
                  <a:srgbClr val="20355A"/>
                </a:solidFill>
                <a:latin typeface="Lucida Sans Unicode"/>
                <a:cs typeface="Lucida Sans Unicode"/>
              </a:rPr>
              <a:t> </a:t>
            </a:r>
            <a:r>
              <a:rPr sz="2000" spc="-40" dirty="0">
                <a:solidFill>
                  <a:srgbClr val="20355A"/>
                </a:solidFill>
                <a:latin typeface="Lucida Sans Unicode"/>
                <a:cs typeface="Lucida Sans Unicode"/>
              </a:rPr>
              <a:t>кучки</a:t>
            </a:r>
            <a:r>
              <a:rPr sz="2000" spc="-75" dirty="0">
                <a:solidFill>
                  <a:srgbClr val="20355A"/>
                </a:solidFill>
                <a:latin typeface="Lucida Sans Unicode"/>
                <a:cs typeface="Lucida Sans Unicode"/>
              </a:rPr>
              <a:t> </a:t>
            </a:r>
            <a:r>
              <a:rPr sz="2000" spc="5" dirty="0">
                <a:solidFill>
                  <a:srgbClr val="20355A"/>
                </a:solidFill>
                <a:latin typeface="Lucida Sans Unicode"/>
                <a:cs typeface="Lucida Sans Unicode"/>
              </a:rPr>
              <a:t>камней</a:t>
            </a:r>
            <a:endParaRPr sz="2000" dirty="0">
              <a:latin typeface="Lucida Sans Unicode"/>
              <a:cs typeface="Lucida Sans Unicode"/>
            </a:endParaRPr>
          </a:p>
          <a:p>
            <a:pPr marL="12700" marR="67945">
              <a:lnSpc>
                <a:spcPct val="100000"/>
              </a:lnSpc>
            </a:pPr>
            <a:r>
              <a:rPr sz="2000" spc="-120" dirty="0">
                <a:solidFill>
                  <a:srgbClr val="20355A"/>
                </a:solidFill>
                <a:latin typeface="Lucida Sans Unicode"/>
                <a:cs typeface="Lucida Sans Unicode"/>
              </a:rPr>
              <a:t>—</a:t>
            </a:r>
            <a:r>
              <a:rPr sz="2000" spc="-55" dirty="0">
                <a:solidFill>
                  <a:srgbClr val="20355A"/>
                </a:solidFill>
                <a:latin typeface="Lucida Sans Unicode"/>
                <a:cs typeface="Lucida Sans Unicode"/>
              </a:rPr>
              <a:t> </a:t>
            </a:r>
            <a:r>
              <a:rPr sz="2000" spc="-30" dirty="0">
                <a:solidFill>
                  <a:srgbClr val="20355A"/>
                </a:solidFill>
                <a:latin typeface="Lucida Sans Unicode"/>
                <a:cs typeface="Lucida Sans Unicode"/>
              </a:rPr>
              <a:t>по</a:t>
            </a:r>
            <a:r>
              <a:rPr sz="2000" spc="-45" dirty="0">
                <a:solidFill>
                  <a:srgbClr val="20355A"/>
                </a:solidFill>
                <a:latin typeface="Lucida Sans Unicode"/>
                <a:cs typeface="Lucida Sans Unicode"/>
              </a:rPr>
              <a:t> </a:t>
            </a:r>
            <a:r>
              <a:rPr sz="2000" spc="-170" dirty="0">
                <a:solidFill>
                  <a:srgbClr val="20355A"/>
                </a:solidFill>
                <a:latin typeface="Lucida Sans Unicode"/>
                <a:cs typeface="Lucida Sans Unicode"/>
              </a:rPr>
              <a:t>7</a:t>
            </a:r>
            <a:r>
              <a:rPr sz="2000" spc="-50" dirty="0">
                <a:solidFill>
                  <a:srgbClr val="20355A"/>
                </a:solidFill>
                <a:latin typeface="Lucida Sans Unicode"/>
                <a:cs typeface="Lucida Sans Unicode"/>
              </a:rPr>
              <a:t> </a:t>
            </a:r>
            <a:r>
              <a:rPr sz="2000" spc="-35" dirty="0">
                <a:solidFill>
                  <a:srgbClr val="20355A"/>
                </a:solidFill>
                <a:latin typeface="Lucida Sans Unicode"/>
                <a:cs typeface="Lucida Sans Unicode"/>
              </a:rPr>
              <a:t>в</a:t>
            </a:r>
            <a:r>
              <a:rPr sz="2000" spc="-60" dirty="0">
                <a:solidFill>
                  <a:srgbClr val="20355A"/>
                </a:solidFill>
                <a:latin typeface="Lucida Sans Unicode"/>
                <a:cs typeface="Lucida Sans Unicode"/>
              </a:rPr>
              <a:t> </a:t>
            </a:r>
            <a:r>
              <a:rPr sz="2000" spc="65" dirty="0">
                <a:solidFill>
                  <a:srgbClr val="20355A"/>
                </a:solidFill>
                <a:latin typeface="Lucida Sans Unicode"/>
                <a:cs typeface="Lucida Sans Unicode"/>
              </a:rPr>
              <a:t>каж</a:t>
            </a:r>
            <a:r>
              <a:rPr sz="2000" spc="60" dirty="0">
                <a:solidFill>
                  <a:srgbClr val="20355A"/>
                </a:solidFill>
                <a:latin typeface="Lucida Sans Unicode"/>
                <a:cs typeface="Lucida Sans Unicode"/>
              </a:rPr>
              <a:t>д</a:t>
            </a:r>
            <a:r>
              <a:rPr sz="2000" spc="-100" dirty="0">
                <a:solidFill>
                  <a:srgbClr val="20355A"/>
                </a:solidFill>
                <a:latin typeface="Lucida Sans Unicode"/>
                <a:cs typeface="Lucida Sans Unicode"/>
              </a:rPr>
              <a:t>ой.</a:t>
            </a:r>
            <a:r>
              <a:rPr sz="2000" spc="-60" dirty="0">
                <a:solidFill>
                  <a:srgbClr val="20355A"/>
                </a:solidFill>
                <a:latin typeface="Lucida Sans Unicode"/>
                <a:cs typeface="Lucida Sans Unicode"/>
              </a:rPr>
              <a:t> </a:t>
            </a:r>
            <a:r>
              <a:rPr sz="2000" spc="55" dirty="0">
                <a:solidFill>
                  <a:srgbClr val="20355A"/>
                </a:solidFill>
                <a:latin typeface="Lucida Sans Unicode"/>
                <a:cs typeface="Lucida Sans Unicode"/>
              </a:rPr>
              <a:t>З</a:t>
            </a:r>
            <a:r>
              <a:rPr sz="2000" spc="60" dirty="0">
                <a:solidFill>
                  <a:srgbClr val="20355A"/>
                </a:solidFill>
                <a:latin typeface="Lucida Sans Unicode"/>
                <a:cs typeface="Lucida Sans Unicode"/>
              </a:rPr>
              <a:t>а</a:t>
            </a:r>
            <a:r>
              <a:rPr sz="2000" spc="-55" dirty="0">
                <a:solidFill>
                  <a:srgbClr val="20355A"/>
                </a:solidFill>
                <a:latin typeface="Lucida Sans Unicode"/>
                <a:cs typeface="Lucida Sans Unicode"/>
              </a:rPr>
              <a:t> х</a:t>
            </a:r>
            <a:r>
              <a:rPr sz="2000" spc="-70" dirty="0">
                <a:solidFill>
                  <a:srgbClr val="20355A"/>
                </a:solidFill>
                <a:latin typeface="Lucida Sans Unicode"/>
                <a:cs typeface="Lucida Sans Unicode"/>
              </a:rPr>
              <a:t>о</a:t>
            </a:r>
            <a:r>
              <a:rPr sz="2000" spc="-60" dirty="0">
                <a:solidFill>
                  <a:srgbClr val="20355A"/>
                </a:solidFill>
                <a:latin typeface="Lucida Sans Unicode"/>
                <a:cs typeface="Lucida Sans Unicode"/>
              </a:rPr>
              <a:t>д  </a:t>
            </a:r>
            <a:r>
              <a:rPr sz="2000" spc="40" dirty="0">
                <a:solidFill>
                  <a:srgbClr val="20355A"/>
                </a:solidFill>
                <a:latin typeface="Lucida Sans Unicode"/>
                <a:cs typeface="Lucida Sans Unicode"/>
              </a:rPr>
              <a:t>можно </a:t>
            </a:r>
            <a:r>
              <a:rPr sz="2000" spc="120" dirty="0">
                <a:solidFill>
                  <a:srgbClr val="20355A"/>
                </a:solidFill>
                <a:latin typeface="Lucida Sans Unicode"/>
                <a:cs typeface="Lucida Sans Unicode"/>
              </a:rPr>
              <a:t>взять </a:t>
            </a:r>
            <a:r>
              <a:rPr sz="2000" spc="25" dirty="0">
                <a:solidFill>
                  <a:srgbClr val="20355A"/>
                </a:solidFill>
                <a:latin typeface="Lucida Sans Unicode"/>
                <a:cs typeface="Lucida Sans Unicode"/>
              </a:rPr>
              <a:t>любое </a:t>
            </a:r>
            <a:r>
              <a:rPr sz="2000" spc="30" dirty="0">
                <a:solidFill>
                  <a:srgbClr val="20355A"/>
                </a:solidFill>
                <a:latin typeface="Lucida Sans Unicode"/>
                <a:cs typeface="Lucida Sans Unicode"/>
              </a:rPr>
              <a:t> </a:t>
            </a:r>
            <a:r>
              <a:rPr sz="2000" spc="75" dirty="0">
                <a:solidFill>
                  <a:srgbClr val="20355A"/>
                </a:solidFill>
                <a:latin typeface="Lucida Sans Unicode"/>
                <a:cs typeface="Lucida Sans Unicode"/>
              </a:rPr>
              <a:t>количество </a:t>
            </a:r>
            <a:r>
              <a:rPr sz="2000" spc="-30" dirty="0">
                <a:solidFill>
                  <a:srgbClr val="20355A"/>
                </a:solidFill>
                <a:latin typeface="Lucida Sans Unicode"/>
                <a:cs typeface="Lucida Sans Unicode"/>
              </a:rPr>
              <a:t>камней, </a:t>
            </a:r>
            <a:r>
              <a:rPr sz="2000" spc="-95" dirty="0">
                <a:solidFill>
                  <a:srgbClr val="20355A"/>
                </a:solidFill>
                <a:latin typeface="Lucida Sans Unicode"/>
                <a:cs typeface="Lucida Sans Unicode"/>
              </a:rPr>
              <a:t>но </a:t>
            </a:r>
            <a:r>
              <a:rPr sz="2000" spc="-90" dirty="0">
                <a:solidFill>
                  <a:srgbClr val="20355A"/>
                </a:solidFill>
                <a:latin typeface="Lucida Sans Unicode"/>
                <a:cs typeface="Lucida Sans Unicode"/>
              </a:rPr>
              <a:t> </a:t>
            </a:r>
            <a:r>
              <a:rPr sz="2000" spc="114" dirty="0">
                <a:solidFill>
                  <a:srgbClr val="20355A"/>
                </a:solidFill>
                <a:latin typeface="Lucida Sans Unicode"/>
                <a:cs typeface="Lucida Sans Unicode"/>
              </a:rPr>
              <a:t>только </a:t>
            </a:r>
            <a:r>
              <a:rPr sz="2000" spc="-55" dirty="0">
                <a:solidFill>
                  <a:srgbClr val="20355A"/>
                </a:solidFill>
                <a:latin typeface="Lucida Sans Unicode"/>
                <a:cs typeface="Lucida Sans Unicode"/>
              </a:rPr>
              <a:t>из </a:t>
            </a:r>
            <a:r>
              <a:rPr sz="2000" spc="-70" dirty="0">
                <a:solidFill>
                  <a:srgbClr val="20355A"/>
                </a:solidFill>
                <a:latin typeface="Lucida Sans Unicode"/>
                <a:cs typeface="Lucida Sans Unicode"/>
              </a:rPr>
              <a:t>одной кучки. </a:t>
            </a:r>
            <a:r>
              <a:rPr sz="2000" spc="-65" dirty="0">
                <a:solidFill>
                  <a:srgbClr val="20355A"/>
                </a:solidFill>
                <a:latin typeface="Lucida Sans Unicode"/>
                <a:cs typeface="Lucida Sans Unicode"/>
              </a:rPr>
              <a:t> </a:t>
            </a:r>
            <a:r>
              <a:rPr sz="2000" spc="30" dirty="0">
                <a:solidFill>
                  <a:srgbClr val="20355A"/>
                </a:solidFill>
                <a:latin typeface="Lucida Sans Unicode"/>
                <a:cs typeface="Lucida Sans Unicode"/>
              </a:rPr>
              <a:t>Проигрывает</a:t>
            </a:r>
            <a:r>
              <a:rPr sz="2000" spc="-70" dirty="0">
                <a:solidFill>
                  <a:srgbClr val="20355A"/>
                </a:solidFill>
                <a:latin typeface="Lucida Sans Unicode"/>
                <a:cs typeface="Lucida Sans Unicode"/>
              </a:rPr>
              <a:t> </a:t>
            </a:r>
            <a:r>
              <a:rPr sz="2000" spc="310" dirty="0">
                <a:solidFill>
                  <a:srgbClr val="20355A"/>
                </a:solidFill>
                <a:latin typeface="Lucida Sans Unicode"/>
                <a:cs typeface="Lucida Sans Unicode"/>
              </a:rPr>
              <a:t>тот,</a:t>
            </a:r>
            <a:r>
              <a:rPr sz="2000" spc="-75" dirty="0">
                <a:solidFill>
                  <a:srgbClr val="20355A"/>
                </a:solidFill>
                <a:latin typeface="Lucida Sans Unicode"/>
                <a:cs typeface="Lucida Sans Unicode"/>
              </a:rPr>
              <a:t> </a:t>
            </a:r>
            <a:r>
              <a:rPr sz="2000" spc="235" dirty="0">
                <a:solidFill>
                  <a:srgbClr val="20355A"/>
                </a:solidFill>
                <a:latin typeface="Lucida Sans Unicode"/>
                <a:cs typeface="Lucida Sans Unicode"/>
              </a:rPr>
              <a:t>кто</a:t>
            </a:r>
            <a:r>
              <a:rPr sz="2000" spc="-80" dirty="0">
                <a:solidFill>
                  <a:srgbClr val="20355A"/>
                </a:solidFill>
                <a:latin typeface="Lucida Sans Unicode"/>
                <a:cs typeface="Lucida Sans Unicode"/>
              </a:rPr>
              <a:t> </a:t>
            </a:r>
            <a:r>
              <a:rPr sz="2000" spc="-35" dirty="0">
                <a:solidFill>
                  <a:srgbClr val="20355A"/>
                </a:solidFill>
                <a:latin typeface="Lucida Sans Unicode"/>
                <a:cs typeface="Lucida Sans Unicode"/>
              </a:rPr>
              <a:t>не </a:t>
            </a:r>
            <a:r>
              <a:rPr sz="2000" spc="-615" dirty="0">
                <a:solidFill>
                  <a:srgbClr val="20355A"/>
                </a:solidFill>
                <a:latin typeface="Lucida Sans Unicode"/>
                <a:cs typeface="Lucida Sans Unicode"/>
              </a:rPr>
              <a:t> </a:t>
            </a:r>
            <a:r>
              <a:rPr sz="2000" spc="65" dirty="0">
                <a:solidFill>
                  <a:srgbClr val="20355A"/>
                </a:solidFill>
                <a:latin typeface="Lucida Sans Unicode"/>
                <a:cs typeface="Lucida Sans Unicode"/>
              </a:rPr>
              <a:t>м</a:t>
            </a:r>
            <a:r>
              <a:rPr sz="2000" spc="45" dirty="0">
                <a:solidFill>
                  <a:srgbClr val="20355A"/>
                </a:solidFill>
                <a:latin typeface="Lucida Sans Unicode"/>
                <a:cs typeface="Lucida Sans Unicode"/>
              </a:rPr>
              <a:t>о</a:t>
            </a:r>
            <a:r>
              <a:rPr sz="2000" spc="265" dirty="0">
                <a:solidFill>
                  <a:srgbClr val="20355A"/>
                </a:solidFill>
                <a:latin typeface="Lucida Sans Unicode"/>
                <a:cs typeface="Lucida Sans Unicode"/>
              </a:rPr>
              <a:t>ж</a:t>
            </a:r>
            <a:r>
              <a:rPr sz="2000" spc="434" dirty="0">
                <a:solidFill>
                  <a:srgbClr val="20355A"/>
                </a:solidFill>
                <a:latin typeface="Lucida Sans Unicode"/>
                <a:cs typeface="Lucida Sans Unicode"/>
              </a:rPr>
              <a:t>ет</a:t>
            </a:r>
            <a:r>
              <a:rPr sz="2000" spc="-50" dirty="0">
                <a:solidFill>
                  <a:srgbClr val="20355A"/>
                </a:solidFill>
                <a:latin typeface="Lucida Sans Unicode"/>
                <a:cs typeface="Lucida Sans Unicode"/>
              </a:rPr>
              <a:t> </a:t>
            </a:r>
            <a:r>
              <a:rPr sz="2000" spc="40" dirty="0">
                <a:solidFill>
                  <a:srgbClr val="20355A"/>
                </a:solidFill>
                <a:latin typeface="Lucida Sans Unicode"/>
                <a:cs typeface="Lucida Sans Unicode"/>
              </a:rPr>
              <a:t>сд</a:t>
            </a:r>
            <a:r>
              <a:rPr sz="2000" spc="25" dirty="0">
                <a:solidFill>
                  <a:srgbClr val="20355A"/>
                </a:solidFill>
                <a:latin typeface="Lucida Sans Unicode"/>
                <a:cs typeface="Lucida Sans Unicode"/>
              </a:rPr>
              <a:t>е</a:t>
            </a:r>
            <a:r>
              <a:rPr sz="2000" spc="210" dirty="0">
                <a:solidFill>
                  <a:srgbClr val="20355A"/>
                </a:solidFill>
                <a:latin typeface="Lucida Sans Unicode"/>
                <a:cs typeface="Lucida Sans Unicode"/>
              </a:rPr>
              <a:t>лать</a:t>
            </a:r>
            <a:r>
              <a:rPr sz="2000" spc="-40" dirty="0">
                <a:solidFill>
                  <a:srgbClr val="20355A"/>
                </a:solidFill>
                <a:latin typeface="Lucida Sans Unicode"/>
                <a:cs typeface="Lucida Sans Unicode"/>
              </a:rPr>
              <a:t> </a:t>
            </a:r>
            <a:r>
              <a:rPr sz="2000" spc="-55" dirty="0">
                <a:solidFill>
                  <a:srgbClr val="20355A"/>
                </a:solidFill>
                <a:latin typeface="Lucida Sans Unicode"/>
                <a:cs typeface="Lucida Sans Unicode"/>
              </a:rPr>
              <a:t>х</a:t>
            </a:r>
            <a:r>
              <a:rPr sz="2000" spc="-65" dirty="0">
                <a:solidFill>
                  <a:srgbClr val="20355A"/>
                </a:solidFill>
                <a:latin typeface="Lucida Sans Unicode"/>
                <a:cs typeface="Lucida Sans Unicode"/>
              </a:rPr>
              <a:t>о</a:t>
            </a:r>
            <a:r>
              <a:rPr sz="2000" spc="-170" dirty="0">
                <a:solidFill>
                  <a:srgbClr val="20355A"/>
                </a:solidFill>
                <a:latin typeface="Lucida Sans Unicode"/>
                <a:cs typeface="Lucida Sans Unicode"/>
              </a:rPr>
              <a:t>д.</a:t>
            </a:r>
            <a:r>
              <a:rPr sz="2000" spc="-50" dirty="0">
                <a:solidFill>
                  <a:srgbClr val="20355A"/>
                </a:solidFill>
                <a:latin typeface="Lucida Sans Unicode"/>
                <a:cs typeface="Lucida Sans Unicode"/>
              </a:rPr>
              <a:t> </a:t>
            </a:r>
            <a:r>
              <a:rPr sz="2000" spc="390" dirty="0">
                <a:solidFill>
                  <a:srgbClr val="20355A"/>
                </a:solidFill>
                <a:latin typeface="Lucida Sans Unicode"/>
                <a:cs typeface="Lucida Sans Unicode"/>
              </a:rPr>
              <a:t>К</a:t>
            </a:r>
            <a:r>
              <a:rPr sz="2000" spc="330" dirty="0">
                <a:solidFill>
                  <a:srgbClr val="20355A"/>
                </a:solidFill>
                <a:latin typeface="Lucida Sans Unicode"/>
                <a:cs typeface="Lucida Sans Unicode"/>
              </a:rPr>
              <a:t>т</a:t>
            </a:r>
            <a:r>
              <a:rPr sz="2000" spc="15" dirty="0">
                <a:solidFill>
                  <a:srgbClr val="20355A"/>
                </a:solidFill>
                <a:latin typeface="Lucida Sans Unicode"/>
                <a:cs typeface="Lucida Sans Unicode"/>
              </a:rPr>
              <a:t>о  </a:t>
            </a:r>
            <a:r>
              <a:rPr sz="2000" spc="35" dirty="0">
                <a:solidFill>
                  <a:srgbClr val="20355A"/>
                </a:solidFill>
                <a:latin typeface="Lucida Sans Unicode"/>
                <a:cs typeface="Lucida Sans Unicode"/>
              </a:rPr>
              <a:t>выиграет</a:t>
            </a:r>
            <a:r>
              <a:rPr sz="2000" spc="35" dirty="0">
                <a:solidFill>
                  <a:srgbClr val="20355A"/>
                </a:solidFill>
                <a:latin typeface="Microsoft Sans Serif"/>
                <a:cs typeface="Microsoft Sans Serif"/>
              </a:rPr>
              <a:t>?.</a:t>
            </a:r>
            <a:endParaRPr sz="2000" dirty="0">
              <a:latin typeface="Microsoft Sans Serif"/>
              <a:cs typeface="Microsoft Sans Serif"/>
            </a:endParaRPr>
          </a:p>
        </p:txBody>
      </p:sp>
      <p:sp>
        <p:nvSpPr>
          <p:cNvPr id="3" name="object 3"/>
          <p:cNvSpPr txBox="1">
            <a:spLocks noGrp="1"/>
          </p:cNvSpPr>
          <p:nvPr>
            <p:ph type="title"/>
          </p:nvPr>
        </p:nvSpPr>
        <p:spPr>
          <a:xfrm>
            <a:off x="816355" y="488061"/>
            <a:ext cx="2101850" cy="452120"/>
          </a:xfrm>
          <a:prstGeom prst="rect">
            <a:avLst/>
          </a:prstGeom>
        </p:spPr>
        <p:txBody>
          <a:bodyPr vert="horz" wrap="square" lIns="0" tIns="12065" rIns="0" bIns="0" rtlCol="0">
            <a:spAutoFit/>
          </a:bodyPr>
          <a:lstStyle/>
          <a:p>
            <a:pPr marL="12700">
              <a:lnSpc>
                <a:spcPct val="100000"/>
              </a:lnSpc>
              <a:spcBef>
                <a:spcPts val="95"/>
              </a:spcBef>
            </a:pPr>
            <a:r>
              <a:rPr spc="10" dirty="0"/>
              <a:t>Задача</a:t>
            </a:r>
            <a:r>
              <a:rPr spc="-20" dirty="0"/>
              <a:t> </a:t>
            </a:r>
            <a:r>
              <a:rPr spc="155" dirty="0"/>
              <a:t>№</a:t>
            </a:r>
            <a:r>
              <a:rPr spc="15" dirty="0"/>
              <a:t> </a:t>
            </a:r>
            <a:r>
              <a:rPr spc="-30" dirty="0"/>
              <a:t>8</a:t>
            </a:r>
          </a:p>
        </p:txBody>
      </p:sp>
      <p:sp>
        <p:nvSpPr>
          <p:cNvPr id="4" name="object 4"/>
          <p:cNvSpPr txBox="1"/>
          <p:nvPr/>
        </p:nvSpPr>
        <p:spPr>
          <a:xfrm>
            <a:off x="8850248" y="111632"/>
            <a:ext cx="156210" cy="177800"/>
          </a:xfrm>
          <a:prstGeom prst="rect">
            <a:avLst/>
          </a:prstGeom>
        </p:spPr>
        <p:txBody>
          <a:bodyPr vert="horz" wrap="square" lIns="0" tIns="12065" rIns="0" bIns="0" rtlCol="0">
            <a:spAutoFit/>
          </a:bodyPr>
          <a:lstStyle/>
          <a:p>
            <a:pPr marL="12700">
              <a:lnSpc>
                <a:spcPct val="100000"/>
              </a:lnSpc>
              <a:spcBef>
                <a:spcPts val="95"/>
              </a:spcBef>
            </a:pPr>
            <a:r>
              <a:rPr sz="1000" b="1" spc="-125" dirty="0">
                <a:solidFill>
                  <a:srgbClr val="20355A"/>
                </a:solidFill>
                <a:latin typeface="Tahoma"/>
                <a:cs typeface="Tahoma"/>
              </a:rPr>
              <a:t>15</a:t>
            </a:r>
            <a:endParaRPr sz="1000">
              <a:latin typeface="Tahoma"/>
              <a:cs typeface="Tahom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500"/>
          </a:xfrm>
          <a:prstGeom prst="rect">
            <a:avLst/>
          </a:prstGeom>
        </p:spPr>
      </p:pic>
      <p:sp>
        <p:nvSpPr>
          <p:cNvPr id="3" name="object 3"/>
          <p:cNvSpPr txBox="1"/>
          <p:nvPr/>
        </p:nvSpPr>
        <p:spPr>
          <a:xfrm>
            <a:off x="8847201" y="111632"/>
            <a:ext cx="158750" cy="177800"/>
          </a:xfrm>
          <a:prstGeom prst="rect">
            <a:avLst/>
          </a:prstGeom>
        </p:spPr>
        <p:txBody>
          <a:bodyPr vert="horz" wrap="square" lIns="0" tIns="12065" rIns="0" bIns="0" rtlCol="0">
            <a:spAutoFit/>
          </a:bodyPr>
          <a:lstStyle/>
          <a:p>
            <a:pPr marL="12700">
              <a:lnSpc>
                <a:spcPct val="100000"/>
              </a:lnSpc>
              <a:spcBef>
                <a:spcPts val="95"/>
              </a:spcBef>
            </a:pPr>
            <a:r>
              <a:rPr sz="1000" b="1" spc="-114" dirty="0">
                <a:solidFill>
                  <a:srgbClr val="20355A"/>
                </a:solidFill>
                <a:latin typeface="Tahoma"/>
                <a:cs typeface="Tahoma"/>
              </a:rPr>
              <a:t>16</a:t>
            </a:r>
            <a:endParaRPr sz="1000">
              <a:latin typeface="Tahoma"/>
              <a:cs typeface="Tahoma"/>
            </a:endParaRPr>
          </a:p>
        </p:txBody>
      </p:sp>
      <p:sp>
        <p:nvSpPr>
          <p:cNvPr id="4" name="object 4"/>
          <p:cNvSpPr txBox="1">
            <a:spLocks noGrp="1"/>
          </p:cNvSpPr>
          <p:nvPr>
            <p:ph type="body" idx="1"/>
          </p:nvPr>
        </p:nvSpPr>
        <p:spPr>
          <a:prstGeom prst="rect">
            <a:avLst/>
          </a:prstGeom>
        </p:spPr>
        <p:txBody>
          <a:bodyPr vert="horz" wrap="square" lIns="0" tIns="59690" rIns="0" bIns="0" rtlCol="0">
            <a:spAutoFit/>
          </a:bodyPr>
          <a:lstStyle/>
          <a:p>
            <a:pPr marL="12700" marR="5080">
              <a:lnSpc>
                <a:spcPts val="3030"/>
              </a:lnSpc>
              <a:spcBef>
                <a:spcPts val="470"/>
              </a:spcBef>
            </a:pPr>
            <a:r>
              <a:rPr spc="-40" dirty="0"/>
              <a:t>И</a:t>
            </a:r>
            <a:r>
              <a:rPr spc="40" dirty="0"/>
              <a:t>г</a:t>
            </a:r>
            <a:r>
              <a:rPr spc="45" dirty="0"/>
              <a:t>р</a:t>
            </a:r>
            <a:r>
              <a:rPr spc="-440" dirty="0"/>
              <a:t>ы,</a:t>
            </a:r>
            <a:r>
              <a:rPr spc="20" dirty="0"/>
              <a:t> </a:t>
            </a:r>
            <a:r>
              <a:rPr spc="-305" dirty="0"/>
              <a:t>в</a:t>
            </a:r>
            <a:r>
              <a:rPr spc="40" dirty="0"/>
              <a:t> </a:t>
            </a:r>
            <a:r>
              <a:rPr spc="20" dirty="0"/>
              <a:t>к</a:t>
            </a:r>
            <a:r>
              <a:rPr spc="45" dirty="0"/>
              <a:t>о</a:t>
            </a:r>
            <a:r>
              <a:rPr spc="1035" dirty="0"/>
              <a:t>т</a:t>
            </a:r>
            <a:r>
              <a:rPr spc="45" dirty="0"/>
              <a:t>о</a:t>
            </a:r>
            <a:r>
              <a:rPr spc="-254" dirty="0"/>
              <a:t>р</a:t>
            </a:r>
            <a:r>
              <a:rPr spc="-350" dirty="0"/>
              <a:t>ы</a:t>
            </a:r>
            <a:r>
              <a:rPr spc="-30" dirty="0"/>
              <a:t>х</a:t>
            </a:r>
            <a:r>
              <a:rPr spc="20" dirty="0"/>
              <a:t> </a:t>
            </a:r>
            <a:r>
              <a:rPr spc="530" dirty="0"/>
              <a:t>с</a:t>
            </a:r>
            <a:r>
              <a:rPr spc="475" dirty="0"/>
              <a:t>т</a:t>
            </a:r>
            <a:r>
              <a:rPr spc="45" dirty="0"/>
              <a:t>р</a:t>
            </a:r>
            <a:r>
              <a:rPr spc="200" dirty="0"/>
              <a:t>а</a:t>
            </a:r>
            <a:r>
              <a:rPr spc="1035" dirty="0"/>
              <a:t>т</a:t>
            </a:r>
            <a:r>
              <a:rPr spc="200" dirty="0"/>
              <a:t>е</a:t>
            </a:r>
            <a:r>
              <a:rPr spc="-110" dirty="0"/>
              <a:t>гия</a:t>
            </a:r>
            <a:r>
              <a:rPr spc="45" dirty="0"/>
              <a:t> </a:t>
            </a:r>
            <a:r>
              <a:rPr spc="-95" dirty="0"/>
              <a:t>—  </a:t>
            </a:r>
            <a:r>
              <a:rPr spc="-25" dirty="0"/>
              <a:t>дополнение </a:t>
            </a:r>
            <a:r>
              <a:rPr spc="10" dirty="0"/>
              <a:t>до </a:t>
            </a:r>
            <a:r>
              <a:rPr spc="-25" dirty="0"/>
              <a:t>фиксированного </a:t>
            </a:r>
            <a:r>
              <a:rPr spc="-765" dirty="0"/>
              <a:t> </a:t>
            </a:r>
            <a:r>
              <a:rPr spc="-50" dirty="0"/>
              <a:t>числа</a:t>
            </a:r>
          </a:p>
        </p:txBody>
      </p:sp>
      <p:sp>
        <p:nvSpPr>
          <p:cNvPr id="5" name="object 5"/>
          <p:cNvSpPr txBox="1"/>
          <p:nvPr/>
        </p:nvSpPr>
        <p:spPr>
          <a:xfrm>
            <a:off x="1277619" y="2475992"/>
            <a:ext cx="3872865" cy="381000"/>
          </a:xfrm>
          <a:prstGeom prst="rect">
            <a:avLst/>
          </a:prstGeom>
          <a:solidFill>
            <a:srgbClr val="D53DD1"/>
          </a:solidFill>
        </p:spPr>
        <p:txBody>
          <a:bodyPr vert="horz" wrap="square" lIns="0" tIns="8255" rIns="0" bIns="0" rtlCol="0">
            <a:spAutoFit/>
          </a:bodyPr>
          <a:lstStyle/>
          <a:p>
            <a:pPr>
              <a:lnSpc>
                <a:spcPct val="100000"/>
              </a:lnSpc>
              <a:spcBef>
                <a:spcPts val="65"/>
              </a:spcBef>
            </a:pPr>
            <a:r>
              <a:rPr sz="2400" b="1" spc="30" dirty="0">
                <a:solidFill>
                  <a:srgbClr val="FFFFFF"/>
                </a:solidFill>
                <a:latin typeface="Arial"/>
                <a:cs typeface="Arial"/>
              </a:rPr>
              <a:t>Доходим</a:t>
            </a:r>
            <a:r>
              <a:rPr sz="2400" b="1" spc="-20" dirty="0">
                <a:solidFill>
                  <a:srgbClr val="FFFFFF"/>
                </a:solidFill>
                <a:latin typeface="Arial"/>
                <a:cs typeface="Arial"/>
              </a:rPr>
              <a:t> </a:t>
            </a:r>
            <a:r>
              <a:rPr sz="2400" b="1" spc="5" dirty="0">
                <a:solidFill>
                  <a:srgbClr val="FFFFFF"/>
                </a:solidFill>
                <a:latin typeface="Arial"/>
                <a:cs typeface="Arial"/>
              </a:rPr>
              <a:t>до</a:t>
            </a:r>
            <a:r>
              <a:rPr sz="2400" b="1" spc="-5" dirty="0">
                <a:solidFill>
                  <a:srgbClr val="FFFFFF"/>
                </a:solidFill>
                <a:latin typeface="Arial"/>
                <a:cs typeface="Arial"/>
              </a:rPr>
              <a:t> </a:t>
            </a:r>
            <a:r>
              <a:rPr sz="2400" b="1" spc="114" dirty="0">
                <a:solidFill>
                  <a:srgbClr val="FFFFFF"/>
                </a:solidFill>
                <a:latin typeface="Arial"/>
                <a:cs typeface="Arial"/>
              </a:rPr>
              <a:t>симметрии</a:t>
            </a:r>
            <a:endParaRPr sz="2400">
              <a:latin typeface="Arial"/>
              <a:cs typeface="Arial"/>
            </a:endParaRPr>
          </a:p>
        </p:txBody>
      </p:sp>
      <p:pic>
        <p:nvPicPr>
          <p:cNvPr id="6" name="object 6"/>
          <p:cNvPicPr/>
          <p:nvPr/>
        </p:nvPicPr>
        <p:blipFill>
          <a:blip r:embed="rId3" cstate="print"/>
          <a:stretch>
            <a:fillRect/>
          </a:stretch>
        </p:blipFill>
        <p:spPr>
          <a:xfrm>
            <a:off x="400881" y="465581"/>
            <a:ext cx="376333" cy="33147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sz="half" idx="2"/>
          </p:nvPr>
        </p:nvSpPr>
        <p:spPr>
          <a:prstGeom prst="rect">
            <a:avLst/>
          </a:prstGeom>
        </p:spPr>
        <p:txBody>
          <a:bodyPr vert="horz" wrap="square" lIns="0" tIns="12700" rIns="0" bIns="0" rtlCol="0">
            <a:spAutoFit/>
          </a:bodyPr>
          <a:lstStyle/>
          <a:p>
            <a:pPr marL="12700" marR="5080">
              <a:lnSpc>
                <a:spcPct val="100000"/>
              </a:lnSpc>
              <a:spcBef>
                <a:spcPts val="100"/>
              </a:spcBef>
            </a:pPr>
            <a:r>
              <a:rPr spc="30" dirty="0"/>
              <a:t>Двое </a:t>
            </a:r>
            <a:r>
              <a:rPr spc="85" dirty="0"/>
              <a:t>играют </a:t>
            </a:r>
            <a:r>
              <a:rPr spc="-35" dirty="0"/>
              <a:t>в </a:t>
            </a:r>
            <a:r>
              <a:rPr spc="-80" dirty="0"/>
              <a:t>игру. </a:t>
            </a:r>
            <a:r>
              <a:rPr spc="-70" dirty="0"/>
              <a:t>Ходы, </a:t>
            </a:r>
            <a:r>
              <a:rPr spc="-65" dirty="0"/>
              <a:t> </a:t>
            </a:r>
            <a:r>
              <a:rPr spc="80" dirty="0"/>
              <a:t>которые</a:t>
            </a:r>
            <a:r>
              <a:rPr spc="-60" dirty="0"/>
              <a:t> </a:t>
            </a:r>
            <a:r>
              <a:rPr spc="95" dirty="0"/>
              <a:t>делаются</a:t>
            </a:r>
            <a:r>
              <a:rPr spc="-65" dirty="0"/>
              <a:t> </a:t>
            </a:r>
            <a:r>
              <a:rPr spc="-30" dirty="0"/>
              <a:t>по</a:t>
            </a:r>
            <a:r>
              <a:rPr spc="-55" dirty="0"/>
              <a:t> </a:t>
            </a:r>
            <a:r>
              <a:rPr spc="-20" dirty="0"/>
              <a:t>очереди, </a:t>
            </a:r>
            <a:r>
              <a:rPr spc="-555" dirty="0"/>
              <a:t> </a:t>
            </a:r>
            <a:r>
              <a:rPr spc="60" dirty="0"/>
              <a:t>заключаются </a:t>
            </a:r>
            <a:r>
              <a:rPr spc="-35" dirty="0"/>
              <a:t>в </a:t>
            </a:r>
            <a:r>
              <a:rPr spc="135" dirty="0"/>
              <a:t>том, </a:t>
            </a:r>
            <a:r>
              <a:rPr spc="215" dirty="0"/>
              <a:t>что </a:t>
            </a:r>
            <a:r>
              <a:rPr spc="-50" dirty="0"/>
              <a:t>из </a:t>
            </a:r>
            <a:r>
              <a:rPr spc="-45" dirty="0"/>
              <a:t> </a:t>
            </a:r>
            <a:r>
              <a:rPr spc="-15" dirty="0"/>
              <a:t>ку</a:t>
            </a:r>
            <a:r>
              <a:rPr spc="-25" dirty="0"/>
              <a:t>ч</a:t>
            </a:r>
            <a:r>
              <a:rPr spc="-65" dirty="0"/>
              <a:t>ки</a:t>
            </a:r>
            <a:r>
              <a:rPr spc="-45" dirty="0"/>
              <a:t> </a:t>
            </a:r>
            <a:r>
              <a:rPr spc="-35" dirty="0"/>
              <a:t>в</a:t>
            </a:r>
            <a:r>
              <a:rPr spc="-60" dirty="0"/>
              <a:t> </a:t>
            </a:r>
            <a:r>
              <a:rPr spc="-155" dirty="0"/>
              <a:t>26</a:t>
            </a:r>
            <a:r>
              <a:rPr spc="-35" dirty="0"/>
              <a:t> </a:t>
            </a:r>
            <a:r>
              <a:rPr spc="5" dirty="0"/>
              <a:t>камней</a:t>
            </a:r>
            <a:r>
              <a:rPr spc="-55" dirty="0"/>
              <a:t> </a:t>
            </a:r>
            <a:r>
              <a:rPr dirty="0"/>
              <a:t>уби</a:t>
            </a:r>
            <a:r>
              <a:rPr spc="5" dirty="0"/>
              <a:t>р</a:t>
            </a:r>
            <a:r>
              <a:rPr spc="125" dirty="0"/>
              <a:t>ае</a:t>
            </a:r>
            <a:r>
              <a:rPr spc="185" dirty="0"/>
              <a:t>тся  </a:t>
            </a:r>
            <a:r>
              <a:rPr spc="25" dirty="0"/>
              <a:t>любое</a:t>
            </a:r>
            <a:r>
              <a:rPr spc="-50" dirty="0"/>
              <a:t> </a:t>
            </a:r>
            <a:r>
              <a:rPr spc="-5" dirty="0"/>
              <a:t>число</a:t>
            </a:r>
            <a:r>
              <a:rPr spc="-55" dirty="0"/>
              <a:t> </a:t>
            </a:r>
            <a:r>
              <a:rPr spc="5" dirty="0"/>
              <a:t>камней</a:t>
            </a:r>
            <a:r>
              <a:rPr spc="-45" dirty="0"/>
              <a:t> </a:t>
            </a:r>
            <a:r>
              <a:rPr spc="15" dirty="0"/>
              <a:t>о</a:t>
            </a:r>
            <a:r>
              <a:rPr spc="655" dirty="0"/>
              <a:t>т</a:t>
            </a:r>
            <a:r>
              <a:rPr spc="-55" dirty="0"/>
              <a:t> </a:t>
            </a:r>
            <a:r>
              <a:rPr spc="-650" dirty="0"/>
              <a:t>1</a:t>
            </a:r>
            <a:r>
              <a:rPr spc="-45" dirty="0"/>
              <a:t> </a:t>
            </a:r>
            <a:r>
              <a:rPr spc="-35" dirty="0"/>
              <a:t>до</a:t>
            </a:r>
            <a:r>
              <a:rPr spc="-50" dirty="0"/>
              <a:t> </a:t>
            </a:r>
            <a:r>
              <a:rPr spc="-155" dirty="0"/>
              <a:t>5.</a:t>
            </a:r>
          </a:p>
          <a:p>
            <a:pPr marL="12700" marR="76835">
              <a:lnSpc>
                <a:spcPct val="100000"/>
              </a:lnSpc>
            </a:pPr>
            <a:r>
              <a:rPr spc="25" dirty="0"/>
              <a:t>Выигрывает</a:t>
            </a:r>
            <a:r>
              <a:rPr spc="-65" dirty="0"/>
              <a:t> </a:t>
            </a:r>
            <a:r>
              <a:rPr spc="275" dirty="0"/>
              <a:t>тот,</a:t>
            </a:r>
            <a:r>
              <a:rPr spc="-50" dirty="0"/>
              <a:t> </a:t>
            </a:r>
            <a:r>
              <a:rPr spc="204" dirty="0"/>
              <a:t>кто</a:t>
            </a:r>
            <a:r>
              <a:rPr spc="-50" dirty="0"/>
              <a:t> </a:t>
            </a:r>
            <a:r>
              <a:rPr spc="110" dirty="0"/>
              <a:t>возьмет </a:t>
            </a:r>
            <a:r>
              <a:rPr spc="-555" dirty="0"/>
              <a:t> </a:t>
            </a:r>
            <a:r>
              <a:rPr spc="-35" dirty="0"/>
              <a:t>последний </a:t>
            </a:r>
            <a:r>
              <a:rPr spc="-20" dirty="0"/>
              <a:t>камень. </a:t>
            </a:r>
            <a:r>
              <a:rPr spc="220" dirty="0"/>
              <a:t>Кто </a:t>
            </a:r>
            <a:r>
              <a:rPr spc="225" dirty="0"/>
              <a:t> </a:t>
            </a:r>
            <a:r>
              <a:rPr spc="60" dirty="0"/>
              <a:t>выиграет</a:t>
            </a:r>
            <a:r>
              <a:rPr spc="-55" dirty="0"/>
              <a:t> </a:t>
            </a:r>
            <a:r>
              <a:rPr spc="-35" dirty="0"/>
              <a:t>в</a:t>
            </a:r>
            <a:r>
              <a:rPr spc="-45" dirty="0"/>
              <a:t> </a:t>
            </a:r>
            <a:r>
              <a:rPr spc="-65" dirty="0"/>
              <a:t>данной</a:t>
            </a:r>
            <a:r>
              <a:rPr spc="-60" dirty="0"/>
              <a:t> </a:t>
            </a:r>
            <a:r>
              <a:rPr spc="-20" dirty="0"/>
              <a:t>игре</a:t>
            </a:r>
            <a:r>
              <a:rPr spc="-20" dirty="0">
                <a:latin typeface="Microsoft Sans Serif"/>
                <a:cs typeface="Microsoft Sans Serif"/>
              </a:rPr>
              <a:t>?</a:t>
            </a:r>
          </a:p>
          <a:p>
            <a:pPr>
              <a:lnSpc>
                <a:spcPct val="100000"/>
              </a:lnSpc>
            </a:pPr>
            <a:endParaRPr spc="-20" dirty="0">
              <a:latin typeface="Microsoft Sans Serif"/>
              <a:cs typeface="Microsoft Sans Serif"/>
            </a:endParaRPr>
          </a:p>
          <a:p>
            <a:pPr marL="12700">
              <a:lnSpc>
                <a:spcPct val="100000"/>
              </a:lnSpc>
              <a:spcBef>
                <a:spcPts val="1325"/>
              </a:spcBef>
            </a:pPr>
            <a:r>
              <a:rPr spc="215" dirty="0"/>
              <a:t>Ответ:</a:t>
            </a:r>
          </a:p>
        </p:txBody>
      </p:sp>
      <p:sp>
        <p:nvSpPr>
          <p:cNvPr id="3" name="object 3"/>
          <p:cNvSpPr txBox="1">
            <a:spLocks noGrp="1"/>
          </p:cNvSpPr>
          <p:nvPr>
            <p:ph type="title"/>
          </p:nvPr>
        </p:nvSpPr>
        <p:spPr>
          <a:xfrm>
            <a:off x="816355" y="488061"/>
            <a:ext cx="2103755" cy="452120"/>
          </a:xfrm>
          <a:prstGeom prst="rect">
            <a:avLst/>
          </a:prstGeom>
        </p:spPr>
        <p:txBody>
          <a:bodyPr vert="horz" wrap="square" lIns="0" tIns="12065" rIns="0" bIns="0" rtlCol="0">
            <a:spAutoFit/>
          </a:bodyPr>
          <a:lstStyle/>
          <a:p>
            <a:pPr marL="12700">
              <a:lnSpc>
                <a:spcPct val="100000"/>
              </a:lnSpc>
              <a:spcBef>
                <a:spcPts val="95"/>
              </a:spcBef>
            </a:pPr>
            <a:r>
              <a:rPr spc="10" dirty="0"/>
              <a:t>Задача</a:t>
            </a:r>
            <a:r>
              <a:rPr spc="-20" dirty="0"/>
              <a:t> </a:t>
            </a:r>
            <a:r>
              <a:rPr spc="155" dirty="0"/>
              <a:t>№</a:t>
            </a:r>
            <a:r>
              <a:rPr spc="25" dirty="0"/>
              <a:t> </a:t>
            </a:r>
            <a:r>
              <a:rPr spc="-30" dirty="0"/>
              <a:t>9</a:t>
            </a:r>
          </a:p>
        </p:txBody>
      </p:sp>
      <p:sp>
        <p:nvSpPr>
          <p:cNvPr id="4" name="object 4"/>
          <p:cNvSpPr txBox="1">
            <a:spLocks noGrp="1"/>
          </p:cNvSpPr>
          <p:nvPr>
            <p:ph sz="half" idx="3"/>
          </p:nvPr>
        </p:nvSpPr>
        <p:spPr>
          <a:prstGeom prst="rect">
            <a:avLst/>
          </a:prstGeom>
        </p:spPr>
        <p:txBody>
          <a:bodyPr vert="horz" wrap="square" lIns="0" tIns="12065" rIns="0" bIns="0" rtlCol="0">
            <a:spAutoFit/>
          </a:bodyPr>
          <a:lstStyle/>
          <a:p>
            <a:pPr marL="12700" marR="5080">
              <a:lnSpc>
                <a:spcPct val="100000"/>
              </a:lnSpc>
              <a:spcBef>
                <a:spcPts val="95"/>
              </a:spcBef>
            </a:pPr>
            <a:r>
              <a:rPr sz="2200" spc="-20" dirty="0"/>
              <a:t>*</a:t>
            </a:r>
            <a:r>
              <a:rPr spc="-20" dirty="0"/>
              <a:t>На </a:t>
            </a:r>
            <a:r>
              <a:rPr spc="145" dirty="0"/>
              <a:t>столе </a:t>
            </a:r>
            <a:r>
              <a:rPr spc="220" dirty="0"/>
              <a:t>лежат </a:t>
            </a:r>
            <a:r>
              <a:rPr spc="-25" dirty="0"/>
              <a:t>две </a:t>
            </a:r>
            <a:r>
              <a:rPr spc="-35" dirty="0"/>
              <a:t>кучки </a:t>
            </a:r>
            <a:r>
              <a:rPr spc="-30" dirty="0"/>
              <a:t> </a:t>
            </a:r>
            <a:r>
              <a:rPr spc="-15" dirty="0"/>
              <a:t>с</a:t>
            </a:r>
            <a:r>
              <a:rPr spc="-25" dirty="0"/>
              <a:t>п</a:t>
            </a:r>
            <a:r>
              <a:rPr spc="-60" dirty="0"/>
              <a:t>ичек:</a:t>
            </a:r>
            <a:r>
              <a:rPr spc="-15" dirty="0"/>
              <a:t> </a:t>
            </a:r>
            <a:r>
              <a:rPr spc="-195" dirty="0"/>
              <a:t>в</a:t>
            </a:r>
            <a:r>
              <a:rPr spc="20" dirty="0"/>
              <a:t> </a:t>
            </a:r>
            <a:r>
              <a:rPr spc="35" dirty="0"/>
              <a:t>о</a:t>
            </a:r>
            <a:r>
              <a:rPr spc="-10" dirty="0"/>
              <a:t>д</a:t>
            </a:r>
            <a:r>
              <a:rPr spc="-60" dirty="0"/>
              <a:t>ной</a:t>
            </a:r>
            <a:r>
              <a:rPr spc="-10" dirty="0"/>
              <a:t> </a:t>
            </a:r>
            <a:r>
              <a:rPr spc="-500" dirty="0"/>
              <a:t>1</a:t>
            </a:r>
            <a:r>
              <a:rPr spc="-15" dirty="0"/>
              <a:t>0</a:t>
            </a:r>
            <a:r>
              <a:rPr spc="-150" dirty="0"/>
              <a:t>,</a:t>
            </a:r>
            <a:r>
              <a:rPr spc="-15" dirty="0"/>
              <a:t> </a:t>
            </a:r>
            <a:r>
              <a:rPr spc="-195" dirty="0"/>
              <a:t>в</a:t>
            </a:r>
            <a:r>
              <a:rPr spc="20" dirty="0"/>
              <a:t> </a:t>
            </a:r>
            <a:r>
              <a:rPr spc="-10" dirty="0"/>
              <a:t>д</a:t>
            </a:r>
            <a:r>
              <a:rPr spc="35" dirty="0"/>
              <a:t>р</a:t>
            </a:r>
            <a:r>
              <a:rPr spc="-15" dirty="0"/>
              <a:t>у</a:t>
            </a:r>
            <a:r>
              <a:rPr spc="15" dirty="0"/>
              <a:t>г</a:t>
            </a:r>
            <a:r>
              <a:rPr spc="-15" dirty="0"/>
              <a:t>ой</a:t>
            </a:r>
            <a:r>
              <a:rPr spc="-5" dirty="0"/>
              <a:t> </a:t>
            </a:r>
            <a:r>
              <a:rPr spc="-15" dirty="0"/>
              <a:t>7</a:t>
            </a:r>
            <a:r>
              <a:rPr spc="-150" dirty="0"/>
              <a:t>.  </a:t>
            </a:r>
            <a:r>
              <a:rPr dirty="0"/>
              <a:t>Игроки </a:t>
            </a:r>
            <a:r>
              <a:rPr spc="100" dirty="0"/>
              <a:t>ходят </a:t>
            </a:r>
            <a:r>
              <a:rPr dirty="0"/>
              <a:t>по </a:t>
            </a:r>
            <a:r>
              <a:rPr spc="-5" dirty="0"/>
              <a:t>очереди. </a:t>
            </a:r>
            <a:r>
              <a:rPr spc="-25" dirty="0"/>
              <a:t>За </a:t>
            </a:r>
            <a:r>
              <a:rPr spc="-490" dirty="0"/>
              <a:t> </a:t>
            </a:r>
            <a:r>
              <a:rPr spc="-40" dirty="0"/>
              <a:t>один</a:t>
            </a:r>
            <a:r>
              <a:rPr spc="-25" dirty="0"/>
              <a:t> </a:t>
            </a:r>
            <a:r>
              <a:rPr dirty="0"/>
              <a:t>ход</a:t>
            </a:r>
            <a:r>
              <a:rPr spc="-25" dirty="0"/>
              <a:t> </a:t>
            </a:r>
            <a:r>
              <a:rPr spc="55" dirty="0"/>
              <a:t>можно</a:t>
            </a:r>
            <a:r>
              <a:rPr spc="-25" dirty="0"/>
              <a:t> </a:t>
            </a:r>
            <a:r>
              <a:rPr spc="10" dirty="0"/>
              <a:t>взять</a:t>
            </a:r>
            <a:r>
              <a:rPr spc="-45" dirty="0"/>
              <a:t> </a:t>
            </a:r>
            <a:r>
              <a:rPr spc="-5" dirty="0"/>
              <a:t>любое </a:t>
            </a:r>
            <a:r>
              <a:rPr spc="-484" dirty="0"/>
              <a:t> </a:t>
            </a:r>
            <a:r>
              <a:rPr spc="-130" dirty="0"/>
              <a:t>ч</a:t>
            </a:r>
            <a:r>
              <a:rPr spc="-45" dirty="0"/>
              <a:t>и</a:t>
            </a:r>
            <a:r>
              <a:rPr spc="-30" dirty="0"/>
              <a:t>сло</a:t>
            </a:r>
            <a:r>
              <a:rPr spc="-5" dirty="0"/>
              <a:t> </a:t>
            </a:r>
            <a:r>
              <a:rPr spc="-15" dirty="0"/>
              <a:t>с</a:t>
            </a:r>
            <a:r>
              <a:rPr spc="-25" dirty="0"/>
              <a:t>п</a:t>
            </a:r>
            <a:r>
              <a:rPr spc="-15" dirty="0"/>
              <a:t>ичек</a:t>
            </a:r>
            <a:r>
              <a:rPr spc="-10" dirty="0"/>
              <a:t> </a:t>
            </a:r>
            <a:r>
              <a:rPr spc="-100" dirty="0"/>
              <a:t>(</a:t>
            </a:r>
            <a:r>
              <a:rPr spc="-500" dirty="0"/>
              <a:t>1</a:t>
            </a:r>
            <a:r>
              <a:rPr spc="-250" dirty="0"/>
              <a:t>;</a:t>
            </a:r>
            <a:r>
              <a:rPr spc="-15" dirty="0"/>
              <a:t> 2</a:t>
            </a:r>
            <a:r>
              <a:rPr spc="-250" dirty="0"/>
              <a:t>;</a:t>
            </a:r>
            <a:r>
              <a:rPr spc="10" dirty="0"/>
              <a:t> </a:t>
            </a:r>
            <a:r>
              <a:rPr spc="-15" dirty="0"/>
              <a:t>3</a:t>
            </a:r>
            <a:r>
              <a:rPr spc="-250" dirty="0"/>
              <a:t>;</a:t>
            </a:r>
            <a:r>
              <a:rPr spc="10" dirty="0"/>
              <a:t> </a:t>
            </a:r>
            <a:r>
              <a:rPr spc="-250" dirty="0"/>
              <a:t>:</a:t>
            </a:r>
            <a:r>
              <a:rPr spc="20" dirty="0"/>
              <a:t> </a:t>
            </a:r>
            <a:r>
              <a:rPr spc="-250" dirty="0"/>
              <a:t>:</a:t>
            </a:r>
            <a:r>
              <a:rPr spc="20" dirty="0"/>
              <a:t> </a:t>
            </a:r>
            <a:r>
              <a:rPr spc="-245" dirty="0"/>
              <a:t>:</a:t>
            </a:r>
            <a:r>
              <a:rPr spc="-110" dirty="0"/>
              <a:t>)</a:t>
            </a:r>
            <a:r>
              <a:rPr spc="10" dirty="0"/>
              <a:t> </a:t>
            </a:r>
            <a:r>
              <a:rPr spc="-45" dirty="0"/>
              <a:t>и</a:t>
            </a:r>
            <a:r>
              <a:rPr spc="-40" dirty="0"/>
              <a:t>з  </a:t>
            </a:r>
            <a:r>
              <a:rPr spc="-30" dirty="0"/>
              <a:t>одной</a:t>
            </a:r>
            <a:r>
              <a:rPr spc="-15" dirty="0"/>
              <a:t> </a:t>
            </a:r>
            <a:r>
              <a:rPr spc="-50" dirty="0"/>
              <a:t>из</a:t>
            </a:r>
            <a:r>
              <a:rPr dirty="0"/>
              <a:t> кучек</a:t>
            </a:r>
            <a:r>
              <a:rPr spc="-10" dirty="0"/>
              <a:t> </a:t>
            </a:r>
            <a:r>
              <a:rPr spc="-35" dirty="0"/>
              <a:t>(по</a:t>
            </a:r>
            <a:r>
              <a:rPr spc="-25" dirty="0"/>
              <a:t> </a:t>
            </a:r>
            <a:r>
              <a:rPr spc="-95" dirty="0"/>
              <a:t>выбору </a:t>
            </a:r>
            <a:r>
              <a:rPr spc="-90" dirty="0"/>
              <a:t> </a:t>
            </a:r>
            <a:r>
              <a:rPr spc="-15" dirty="0"/>
              <a:t>игрока). </a:t>
            </a:r>
            <a:r>
              <a:rPr spc="220" dirty="0"/>
              <a:t>Кто </a:t>
            </a:r>
            <a:r>
              <a:rPr spc="-5" dirty="0"/>
              <a:t>не </a:t>
            </a:r>
            <a:r>
              <a:rPr spc="235" dirty="0"/>
              <a:t>может </a:t>
            </a:r>
            <a:r>
              <a:rPr spc="240" dirty="0"/>
              <a:t> </a:t>
            </a:r>
            <a:r>
              <a:rPr spc="80" dirty="0"/>
              <a:t>сделать </a:t>
            </a:r>
            <a:r>
              <a:rPr dirty="0"/>
              <a:t>ход </a:t>
            </a:r>
            <a:r>
              <a:rPr spc="-30" dirty="0"/>
              <a:t>(спичек </a:t>
            </a:r>
            <a:r>
              <a:rPr spc="-5" dirty="0"/>
              <a:t>не </a:t>
            </a:r>
            <a:r>
              <a:rPr dirty="0"/>
              <a:t> </a:t>
            </a:r>
            <a:r>
              <a:rPr spc="25" dirty="0"/>
              <a:t>осталось),</a:t>
            </a:r>
            <a:r>
              <a:rPr spc="-25" dirty="0"/>
              <a:t> </a:t>
            </a:r>
            <a:r>
              <a:rPr spc="25" dirty="0"/>
              <a:t>проигрывает</a:t>
            </a:r>
            <a:endParaRPr sz="2200" dirty="0"/>
          </a:p>
          <a:p>
            <a:pPr marL="12700">
              <a:lnSpc>
                <a:spcPct val="100000"/>
              </a:lnSpc>
              <a:spcBef>
                <a:spcPts val="610"/>
              </a:spcBef>
            </a:pPr>
            <a:r>
              <a:rPr spc="-35" dirty="0"/>
              <a:t>А</a:t>
            </a:r>
            <a:r>
              <a:rPr dirty="0"/>
              <a:t> </a:t>
            </a:r>
            <a:r>
              <a:rPr spc="-5" dirty="0"/>
              <a:t>если</a:t>
            </a:r>
            <a:r>
              <a:rPr spc="-20" dirty="0"/>
              <a:t> </a:t>
            </a:r>
            <a:r>
              <a:rPr spc="45" dirty="0"/>
              <a:t>M</a:t>
            </a:r>
            <a:r>
              <a:rPr spc="10" dirty="0"/>
              <a:t> </a:t>
            </a:r>
            <a:r>
              <a:rPr spc="-55" dirty="0"/>
              <a:t>и</a:t>
            </a:r>
            <a:r>
              <a:rPr dirty="0"/>
              <a:t> </a:t>
            </a:r>
            <a:r>
              <a:rPr spc="-75" dirty="0"/>
              <a:t>N?</a:t>
            </a:r>
          </a:p>
        </p:txBody>
      </p:sp>
      <p:sp>
        <p:nvSpPr>
          <p:cNvPr id="5" name="object 5"/>
          <p:cNvSpPr txBox="1"/>
          <p:nvPr/>
        </p:nvSpPr>
        <p:spPr>
          <a:xfrm>
            <a:off x="8853296" y="111632"/>
            <a:ext cx="153035" cy="177800"/>
          </a:xfrm>
          <a:prstGeom prst="rect">
            <a:avLst/>
          </a:prstGeom>
        </p:spPr>
        <p:txBody>
          <a:bodyPr vert="horz" wrap="square" lIns="0" tIns="12065" rIns="0" bIns="0" rtlCol="0">
            <a:spAutoFit/>
          </a:bodyPr>
          <a:lstStyle/>
          <a:p>
            <a:pPr marL="12700">
              <a:lnSpc>
                <a:spcPct val="100000"/>
              </a:lnSpc>
              <a:spcBef>
                <a:spcPts val="95"/>
              </a:spcBef>
            </a:pPr>
            <a:r>
              <a:rPr sz="1000" b="1" spc="-140" dirty="0">
                <a:solidFill>
                  <a:srgbClr val="20355A"/>
                </a:solidFill>
                <a:latin typeface="Tahoma"/>
                <a:cs typeface="Tahoma"/>
              </a:rPr>
              <a:t>17</a:t>
            </a:r>
            <a:endParaRPr sz="1000">
              <a:latin typeface="Tahoma"/>
              <a:cs typeface="Tahom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9526" y="1410461"/>
            <a:ext cx="3605529" cy="1946275"/>
          </a:xfrm>
          <a:prstGeom prst="rect">
            <a:avLst/>
          </a:prstGeom>
        </p:spPr>
        <p:txBody>
          <a:bodyPr vert="horz" wrap="square" lIns="0" tIns="12700" rIns="0" bIns="0" rtlCol="0">
            <a:spAutoFit/>
          </a:bodyPr>
          <a:lstStyle/>
          <a:p>
            <a:pPr marL="12700" marR="5080">
              <a:lnSpc>
                <a:spcPct val="100000"/>
              </a:lnSpc>
              <a:spcBef>
                <a:spcPts val="100"/>
              </a:spcBef>
            </a:pPr>
            <a:r>
              <a:rPr sz="1800" spc="30" dirty="0">
                <a:solidFill>
                  <a:srgbClr val="20355A"/>
                </a:solidFill>
                <a:latin typeface="Lucida Sans Unicode"/>
                <a:cs typeface="Lucida Sans Unicode"/>
              </a:rPr>
              <a:t>Двое </a:t>
            </a:r>
            <a:r>
              <a:rPr sz="1800" spc="85" dirty="0">
                <a:solidFill>
                  <a:srgbClr val="20355A"/>
                </a:solidFill>
                <a:latin typeface="Lucida Sans Unicode"/>
                <a:cs typeface="Lucida Sans Unicode"/>
              </a:rPr>
              <a:t>играют </a:t>
            </a:r>
            <a:r>
              <a:rPr sz="1800" spc="-35" dirty="0">
                <a:solidFill>
                  <a:srgbClr val="20355A"/>
                </a:solidFill>
                <a:latin typeface="Lucida Sans Unicode"/>
                <a:cs typeface="Lucida Sans Unicode"/>
              </a:rPr>
              <a:t>в </a:t>
            </a:r>
            <a:r>
              <a:rPr sz="1800" spc="-80" dirty="0">
                <a:solidFill>
                  <a:srgbClr val="20355A"/>
                </a:solidFill>
                <a:latin typeface="Lucida Sans Unicode"/>
                <a:cs typeface="Lucida Sans Unicode"/>
              </a:rPr>
              <a:t>игру, </a:t>
            </a:r>
            <a:r>
              <a:rPr sz="1800" spc="100" dirty="0">
                <a:solidFill>
                  <a:srgbClr val="20355A"/>
                </a:solidFill>
                <a:latin typeface="Lucida Sans Unicode"/>
                <a:cs typeface="Lucida Sans Unicode"/>
              </a:rPr>
              <a:t>которая </a:t>
            </a:r>
            <a:r>
              <a:rPr sz="1800" spc="105" dirty="0">
                <a:solidFill>
                  <a:srgbClr val="20355A"/>
                </a:solidFill>
                <a:latin typeface="Lucida Sans Unicode"/>
                <a:cs typeface="Lucida Sans Unicode"/>
              </a:rPr>
              <a:t> </a:t>
            </a:r>
            <a:r>
              <a:rPr sz="1800" spc="80" dirty="0">
                <a:solidFill>
                  <a:srgbClr val="20355A"/>
                </a:solidFill>
                <a:latin typeface="Lucida Sans Unicode"/>
                <a:cs typeface="Lucida Sans Unicode"/>
              </a:rPr>
              <a:t>заключается </a:t>
            </a:r>
            <a:r>
              <a:rPr sz="1800" spc="-35" dirty="0">
                <a:solidFill>
                  <a:srgbClr val="20355A"/>
                </a:solidFill>
                <a:latin typeface="Lucida Sans Unicode"/>
                <a:cs typeface="Lucida Sans Unicode"/>
              </a:rPr>
              <a:t>в </a:t>
            </a:r>
            <a:r>
              <a:rPr sz="1800" spc="-20" dirty="0">
                <a:solidFill>
                  <a:srgbClr val="20355A"/>
                </a:solidFill>
                <a:latin typeface="Lucida Sans Unicode"/>
                <a:cs typeface="Lucida Sans Unicode"/>
              </a:rPr>
              <a:t>прибавлении </a:t>
            </a:r>
            <a:r>
              <a:rPr sz="1800" spc="-55" dirty="0">
                <a:solidFill>
                  <a:srgbClr val="20355A"/>
                </a:solidFill>
                <a:latin typeface="Lucida Sans Unicode"/>
                <a:cs typeface="Lucida Sans Unicode"/>
              </a:rPr>
              <a:t>к </a:t>
            </a:r>
            <a:r>
              <a:rPr sz="1800" spc="-50" dirty="0">
                <a:solidFill>
                  <a:srgbClr val="20355A"/>
                </a:solidFill>
                <a:latin typeface="Lucida Sans Unicode"/>
                <a:cs typeface="Lucida Sans Unicode"/>
              </a:rPr>
              <a:t> </a:t>
            </a:r>
            <a:r>
              <a:rPr sz="1800" spc="-55" dirty="0">
                <a:solidFill>
                  <a:srgbClr val="20355A"/>
                </a:solidFill>
                <a:latin typeface="Lucida Sans Unicode"/>
                <a:cs typeface="Lucida Sans Unicode"/>
              </a:rPr>
              <a:t>нулю </a:t>
            </a:r>
            <a:r>
              <a:rPr sz="1800" spc="-15" dirty="0">
                <a:solidFill>
                  <a:srgbClr val="20355A"/>
                </a:solidFill>
                <a:latin typeface="Lucida Sans Unicode"/>
                <a:cs typeface="Lucida Sans Unicode"/>
              </a:rPr>
              <a:t>любого </a:t>
            </a:r>
            <a:r>
              <a:rPr sz="1800" spc="35" dirty="0">
                <a:solidFill>
                  <a:srgbClr val="20355A"/>
                </a:solidFill>
                <a:latin typeface="Lucida Sans Unicode"/>
                <a:cs typeface="Lucida Sans Unicode"/>
              </a:rPr>
              <a:t>натурального </a:t>
            </a:r>
            <a:r>
              <a:rPr sz="1800" spc="40" dirty="0">
                <a:solidFill>
                  <a:srgbClr val="20355A"/>
                </a:solidFill>
                <a:latin typeface="Lucida Sans Unicode"/>
                <a:cs typeface="Lucida Sans Unicode"/>
              </a:rPr>
              <a:t> </a:t>
            </a:r>
            <a:r>
              <a:rPr sz="1800" spc="-25" dirty="0">
                <a:solidFill>
                  <a:srgbClr val="20355A"/>
                </a:solidFill>
                <a:latin typeface="Lucida Sans Unicode"/>
                <a:cs typeface="Lucida Sans Unicode"/>
              </a:rPr>
              <a:t>числа,</a:t>
            </a:r>
            <a:r>
              <a:rPr sz="1800" spc="-60" dirty="0">
                <a:solidFill>
                  <a:srgbClr val="20355A"/>
                </a:solidFill>
                <a:latin typeface="Lucida Sans Unicode"/>
                <a:cs typeface="Lucida Sans Unicode"/>
              </a:rPr>
              <a:t> </a:t>
            </a:r>
            <a:r>
              <a:rPr sz="1800" spc="-35" dirty="0">
                <a:solidFill>
                  <a:srgbClr val="20355A"/>
                </a:solidFill>
                <a:latin typeface="Lucida Sans Unicode"/>
                <a:cs typeface="Lucida Sans Unicode"/>
              </a:rPr>
              <a:t>не</a:t>
            </a:r>
            <a:r>
              <a:rPr sz="1800" spc="-50" dirty="0">
                <a:solidFill>
                  <a:srgbClr val="20355A"/>
                </a:solidFill>
                <a:latin typeface="Lucida Sans Unicode"/>
                <a:cs typeface="Lucida Sans Unicode"/>
              </a:rPr>
              <a:t> </a:t>
            </a:r>
            <a:r>
              <a:rPr sz="1800" dirty="0">
                <a:solidFill>
                  <a:srgbClr val="20355A"/>
                </a:solidFill>
                <a:latin typeface="Lucida Sans Unicode"/>
                <a:cs typeface="Lucida Sans Unicode"/>
              </a:rPr>
              <a:t>превышающего</a:t>
            </a:r>
            <a:r>
              <a:rPr sz="1800" spc="-55" dirty="0">
                <a:solidFill>
                  <a:srgbClr val="20355A"/>
                </a:solidFill>
                <a:latin typeface="Lucida Sans Unicode"/>
                <a:cs typeface="Lucida Sans Unicode"/>
              </a:rPr>
              <a:t> </a:t>
            </a:r>
            <a:r>
              <a:rPr sz="1800" spc="-5" dirty="0">
                <a:solidFill>
                  <a:srgbClr val="20355A"/>
                </a:solidFill>
                <a:latin typeface="Lucida Sans Unicode"/>
                <a:cs typeface="Lucida Sans Unicode"/>
              </a:rPr>
              <a:t>семи. </a:t>
            </a:r>
            <a:r>
              <a:rPr sz="1800" spc="-555" dirty="0">
                <a:solidFill>
                  <a:srgbClr val="20355A"/>
                </a:solidFill>
                <a:latin typeface="Lucida Sans Unicode"/>
                <a:cs typeface="Lucida Sans Unicode"/>
              </a:rPr>
              <a:t> </a:t>
            </a:r>
            <a:r>
              <a:rPr sz="1800" spc="25" dirty="0">
                <a:solidFill>
                  <a:srgbClr val="20355A"/>
                </a:solidFill>
                <a:latin typeface="Lucida Sans Unicode"/>
                <a:cs typeface="Lucida Sans Unicode"/>
              </a:rPr>
              <a:t>Выигрывает</a:t>
            </a:r>
            <a:r>
              <a:rPr sz="1800" spc="-65" dirty="0">
                <a:solidFill>
                  <a:srgbClr val="20355A"/>
                </a:solidFill>
                <a:latin typeface="Lucida Sans Unicode"/>
                <a:cs typeface="Lucida Sans Unicode"/>
              </a:rPr>
              <a:t> </a:t>
            </a:r>
            <a:r>
              <a:rPr sz="1800" spc="275" dirty="0">
                <a:solidFill>
                  <a:srgbClr val="20355A"/>
                </a:solidFill>
                <a:latin typeface="Lucida Sans Unicode"/>
                <a:cs typeface="Lucida Sans Unicode"/>
              </a:rPr>
              <a:t>тот,</a:t>
            </a:r>
            <a:r>
              <a:rPr sz="1800" spc="-55" dirty="0">
                <a:solidFill>
                  <a:srgbClr val="20355A"/>
                </a:solidFill>
                <a:latin typeface="Lucida Sans Unicode"/>
                <a:cs typeface="Lucida Sans Unicode"/>
              </a:rPr>
              <a:t> </a:t>
            </a:r>
            <a:r>
              <a:rPr sz="1800" spc="204" dirty="0">
                <a:solidFill>
                  <a:srgbClr val="20355A"/>
                </a:solidFill>
                <a:latin typeface="Lucida Sans Unicode"/>
                <a:cs typeface="Lucida Sans Unicode"/>
              </a:rPr>
              <a:t>кто</a:t>
            </a:r>
            <a:r>
              <a:rPr sz="1800" spc="-55" dirty="0">
                <a:solidFill>
                  <a:srgbClr val="20355A"/>
                </a:solidFill>
                <a:latin typeface="Lucida Sans Unicode"/>
                <a:cs typeface="Lucida Sans Unicode"/>
              </a:rPr>
              <a:t> </a:t>
            </a:r>
            <a:r>
              <a:rPr sz="1800" spc="190" dirty="0">
                <a:solidFill>
                  <a:srgbClr val="20355A"/>
                </a:solidFill>
                <a:latin typeface="Lucida Sans Unicode"/>
                <a:cs typeface="Lucida Sans Unicode"/>
              </a:rPr>
              <a:t>скажет </a:t>
            </a:r>
            <a:r>
              <a:rPr sz="1800" spc="-555" dirty="0">
                <a:solidFill>
                  <a:srgbClr val="20355A"/>
                </a:solidFill>
                <a:latin typeface="Lucida Sans Unicode"/>
                <a:cs typeface="Lucida Sans Unicode"/>
              </a:rPr>
              <a:t> </a:t>
            </a:r>
            <a:r>
              <a:rPr sz="1800" spc="-5" dirty="0">
                <a:solidFill>
                  <a:srgbClr val="20355A"/>
                </a:solidFill>
                <a:latin typeface="Lucida Sans Unicode"/>
                <a:cs typeface="Lucida Sans Unicode"/>
              </a:rPr>
              <a:t>число</a:t>
            </a:r>
            <a:r>
              <a:rPr sz="1800" spc="-55" dirty="0">
                <a:solidFill>
                  <a:srgbClr val="20355A"/>
                </a:solidFill>
                <a:latin typeface="Lucida Sans Unicode"/>
                <a:cs typeface="Lucida Sans Unicode"/>
              </a:rPr>
              <a:t> </a:t>
            </a:r>
            <a:r>
              <a:rPr sz="1800" spc="-155" dirty="0">
                <a:solidFill>
                  <a:srgbClr val="20355A"/>
                </a:solidFill>
                <a:latin typeface="Lucida Sans Unicode"/>
                <a:cs typeface="Lucida Sans Unicode"/>
              </a:rPr>
              <a:t>50.</a:t>
            </a:r>
            <a:r>
              <a:rPr sz="1800" spc="-45" dirty="0">
                <a:solidFill>
                  <a:srgbClr val="20355A"/>
                </a:solidFill>
                <a:latin typeface="Lucida Sans Unicode"/>
                <a:cs typeface="Lucida Sans Unicode"/>
              </a:rPr>
              <a:t> </a:t>
            </a:r>
            <a:r>
              <a:rPr sz="1800" spc="220" dirty="0">
                <a:solidFill>
                  <a:srgbClr val="20355A"/>
                </a:solidFill>
                <a:latin typeface="Lucida Sans Unicode"/>
                <a:cs typeface="Lucida Sans Unicode"/>
              </a:rPr>
              <a:t>Кто</a:t>
            </a:r>
            <a:r>
              <a:rPr sz="1800" spc="-50" dirty="0">
                <a:solidFill>
                  <a:srgbClr val="20355A"/>
                </a:solidFill>
                <a:latin typeface="Lucida Sans Unicode"/>
                <a:cs typeface="Lucida Sans Unicode"/>
              </a:rPr>
              <a:t> </a:t>
            </a:r>
            <a:r>
              <a:rPr sz="1800" spc="60" dirty="0">
                <a:solidFill>
                  <a:srgbClr val="20355A"/>
                </a:solidFill>
                <a:latin typeface="Lucida Sans Unicode"/>
                <a:cs typeface="Lucida Sans Unicode"/>
              </a:rPr>
              <a:t>выиграет</a:t>
            </a:r>
            <a:r>
              <a:rPr sz="1800" spc="-50" dirty="0">
                <a:solidFill>
                  <a:srgbClr val="20355A"/>
                </a:solidFill>
                <a:latin typeface="Lucida Sans Unicode"/>
                <a:cs typeface="Lucida Sans Unicode"/>
              </a:rPr>
              <a:t> </a:t>
            </a:r>
            <a:r>
              <a:rPr sz="1800" spc="-25" dirty="0">
                <a:solidFill>
                  <a:srgbClr val="20355A"/>
                </a:solidFill>
                <a:latin typeface="Lucida Sans Unicode"/>
                <a:cs typeface="Lucida Sans Unicode"/>
              </a:rPr>
              <a:t>в  </a:t>
            </a:r>
            <a:r>
              <a:rPr sz="1800" spc="-65" dirty="0">
                <a:solidFill>
                  <a:srgbClr val="20355A"/>
                </a:solidFill>
                <a:latin typeface="Lucida Sans Unicode"/>
                <a:cs typeface="Lucida Sans Unicode"/>
              </a:rPr>
              <a:t>данной</a:t>
            </a:r>
            <a:r>
              <a:rPr sz="1800" spc="-60" dirty="0">
                <a:solidFill>
                  <a:srgbClr val="20355A"/>
                </a:solidFill>
                <a:latin typeface="Lucida Sans Unicode"/>
                <a:cs typeface="Lucida Sans Unicode"/>
              </a:rPr>
              <a:t> </a:t>
            </a:r>
            <a:r>
              <a:rPr sz="1800" spc="-20" dirty="0">
                <a:solidFill>
                  <a:srgbClr val="20355A"/>
                </a:solidFill>
                <a:latin typeface="Lucida Sans Unicode"/>
                <a:cs typeface="Lucida Sans Unicode"/>
              </a:rPr>
              <a:t>игре</a:t>
            </a:r>
            <a:r>
              <a:rPr sz="1800" spc="-20" dirty="0">
                <a:solidFill>
                  <a:srgbClr val="20355A"/>
                </a:solidFill>
                <a:latin typeface="Microsoft Sans Serif"/>
                <a:cs typeface="Microsoft Sans Serif"/>
              </a:rPr>
              <a:t>?</a:t>
            </a:r>
            <a:endParaRPr sz="1800">
              <a:latin typeface="Microsoft Sans Serif"/>
              <a:cs typeface="Microsoft Sans Serif"/>
            </a:endParaRPr>
          </a:p>
        </p:txBody>
      </p:sp>
      <p:sp>
        <p:nvSpPr>
          <p:cNvPr id="3" name="object 3"/>
          <p:cNvSpPr txBox="1"/>
          <p:nvPr/>
        </p:nvSpPr>
        <p:spPr>
          <a:xfrm>
            <a:off x="579526" y="3757980"/>
            <a:ext cx="918844" cy="299720"/>
          </a:xfrm>
          <a:prstGeom prst="rect">
            <a:avLst/>
          </a:prstGeom>
        </p:spPr>
        <p:txBody>
          <a:bodyPr vert="horz" wrap="square" lIns="0" tIns="12700" rIns="0" bIns="0" rtlCol="0">
            <a:spAutoFit/>
          </a:bodyPr>
          <a:lstStyle/>
          <a:p>
            <a:pPr marL="12700">
              <a:lnSpc>
                <a:spcPct val="100000"/>
              </a:lnSpc>
              <a:spcBef>
                <a:spcPts val="100"/>
              </a:spcBef>
            </a:pPr>
            <a:r>
              <a:rPr sz="1800" spc="215" dirty="0">
                <a:solidFill>
                  <a:srgbClr val="20355A"/>
                </a:solidFill>
                <a:latin typeface="Lucida Sans Unicode"/>
                <a:cs typeface="Lucida Sans Unicode"/>
              </a:rPr>
              <a:t>Ответ:</a:t>
            </a:r>
            <a:endParaRPr sz="1800">
              <a:latin typeface="Lucida Sans Unicode"/>
              <a:cs typeface="Lucida Sans Unicode"/>
            </a:endParaRPr>
          </a:p>
        </p:txBody>
      </p:sp>
      <p:sp>
        <p:nvSpPr>
          <p:cNvPr id="4" name="object 4"/>
          <p:cNvSpPr txBox="1">
            <a:spLocks noGrp="1"/>
          </p:cNvSpPr>
          <p:nvPr>
            <p:ph type="title"/>
          </p:nvPr>
        </p:nvSpPr>
        <p:spPr>
          <a:xfrm>
            <a:off x="816355" y="488061"/>
            <a:ext cx="2200275" cy="452120"/>
          </a:xfrm>
          <a:prstGeom prst="rect">
            <a:avLst/>
          </a:prstGeom>
        </p:spPr>
        <p:txBody>
          <a:bodyPr vert="horz" wrap="square" lIns="0" tIns="12065" rIns="0" bIns="0" rtlCol="0">
            <a:spAutoFit/>
          </a:bodyPr>
          <a:lstStyle/>
          <a:p>
            <a:pPr marL="12700">
              <a:lnSpc>
                <a:spcPct val="100000"/>
              </a:lnSpc>
              <a:spcBef>
                <a:spcPts val="95"/>
              </a:spcBef>
            </a:pPr>
            <a:r>
              <a:rPr spc="10" dirty="0"/>
              <a:t>Задача</a:t>
            </a:r>
            <a:r>
              <a:rPr spc="-15" dirty="0"/>
              <a:t> </a:t>
            </a:r>
            <a:r>
              <a:rPr spc="155" dirty="0"/>
              <a:t>№</a:t>
            </a:r>
            <a:r>
              <a:rPr spc="15" dirty="0"/>
              <a:t> </a:t>
            </a:r>
            <a:r>
              <a:rPr spc="-409" dirty="0"/>
              <a:t>10</a:t>
            </a:r>
          </a:p>
        </p:txBody>
      </p:sp>
      <p:sp>
        <p:nvSpPr>
          <p:cNvPr id="5" name="object 5"/>
          <p:cNvSpPr txBox="1"/>
          <p:nvPr/>
        </p:nvSpPr>
        <p:spPr>
          <a:xfrm>
            <a:off x="4642484" y="1298574"/>
            <a:ext cx="132080" cy="360680"/>
          </a:xfrm>
          <a:prstGeom prst="rect">
            <a:avLst/>
          </a:prstGeom>
        </p:spPr>
        <p:txBody>
          <a:bodyPr vert="horz" wrap="square" lIns="0" tIns="12065" rIns="0" bIns="0" rtlCol="0">
            <a:spAutoFit/>
          </a:bodyPr>
          <a:lstStyle/>
          <a:p>
            <a:pPr marL="12700">
              <a:lnSpc>
                <a:spcPct val="100000"/>
              </a:lnSpc>
              <a:spcBef>
                <a:spcPts val="95"/>
              </a:spcBef>
            </a:pPr>
            <a:r>
              <a:rPr sz="2200" b="1" spc="-20" dirty="0">
                <a:solidFill>
                  <a:srgbClr val="20355A"/>
                </a:solidFill>
                <a:latin typeface="Arial"/>
                <a:cs typeface="Arial"/>
              </a:rPr>
              <a:t>*</a:t>
            </a:r>
            <a:endParaRPr sz="2200">
              <a:latin typeface="Arial"/>
              <a:cs typeface="Arial"/>
            </a:endParaRPr>
          </a:p>
        </p:txBody>
      </p:sp>
      <p:sp>
        <p:nvSpPr>
          <p:cNvPr id="6" name="object 6"/>
          <p:cNvSpPr txBox="1"/>
          <p:nvPr/>
        </p:nvSpPr>
        <p:spPr>
          <a:xfrm>
            <a:off x="8845677" y="111632"/>
            <a:ext cx="160020" cy="177800"/>
          </a:xfrm>
          <a:prstGeom prst="rect">
            <a:avLst/>
          </a:prstGeom>
        </p:spPr>
        <p:txBody>
          <a:bodyPr vert="horz" wrap="square" lIns="0" tIns="12065" rIns="0" bIns="0" rtlCol="0">
            <a:spAutoFit/>
          </a:bodyPr>
          <a:lstStyle/>
          <a:p>
            <a:pPr marL="12700">
              <a:lnSpc>
                <a:spcPct val="100000"/>
              </a:lnSpc>
              <a:spcBef>
                <a:spcPts val="95"/>
              </a:spcBef>
            </a:pPr>
            <a:r>
              <a:rPr sz="1000" b="1" spc="-110" dirty="0">
                <a:solidFill>
                  <a:srgbClr val="20355A"/>
                </a:solidFill>
                <a:latin typeface="Tahoma"/>
                <a:cs typeface="Tahoma"/>
              </a:rPr>
              <a:t>18</a:t>
            </a:r>
            <a:endParaRPr sz="1000">
              <a:latin typeface="Tahoma"/>
              <a:cs typeface="Tahom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500"/>
          </a:xfrm>
          <a:prstGeom prst="rect">
            <a:avLst/>
          </a:prstGeom>
        </p:spPr>
      </p:pic>
      <p:sp>
        <p:nvSpPr>
          <p:cNvPr id="3" name="object 3"/>
          <p:cNvSpPr txBox="1"/>
          <p:nvPr/>
        </p:nvSpPr>
        <p:spPr>
          <a:xfrm>
            <a:off x="8847201" y="111632"/>
            <a:ext cx="158115" cy="177800"/>
          </a:xfrm>
          <a:prstGeom prst="rect">
            <a:avLst/>
          </a:prstGeom>
        </p:spPr>
        <p:txBody>
          <a:bodyPr vert="horz" wrap="square" lIns="0" tIns="12065" rIns="0" bIns="0" rtlCol="0">
            <a:spAutoFit/>
          </a:bodyPr>
          <a:lstStyle/>
          <a:p>
            <a:pPr marL="12700">
              <a:lnSpc>
                <a:spcPct val="100000"/>
              </a:lnSpc>
              <a:spcBef>
                <a:spcPts val="95"/>
              </a:spcBef>
            </a:pPr>
            <a:r>
              <a:rPr sz="1000" b="1" spc="-120" dirty="0">
                <a:solidFill>
                  <a:srgbClr val="20355A"/>
                </a:solidFill>
                <a:latin typeface="Tahoma"/>
                <a:cs typeface="Tahoma"/>
              </a:rPr>
              <a:t>19</a:t>
            </a:r>
            <a:endParaRPr sz="1000">
              <a:latin typeface="Tahoma"/>
              <a:cs typeface="Tahoma"/>
            </a:endParaRPr>
          </a:p>
        </p:txBody>
      </p:sp>
      <p:sp>
        <p:nvSpPr>
          <p:cNvPr id="4" name="object 4"/>
          <p:cNvSpPr txBox="1">
            <a:spLocks noGrp="1"/>
          </p:cNvSpPr>
          <p:nvPr>
            <p:ph type="title"/>
          </p:nvPr>
        </p:nvSpPr>
        <p:spPr>
          <a:xfrm>
            <a:off x="1265300" y="1928875"/>
            <a:ext cx="3590290" cy="452120"/>
          </a:xfrm>
          <a:prstGeom prst="rect">
            <a:avLst/>
          </a:prstGeom>
        </p:spPr>
        <p:txBody>
          <a:bodyPr vert="horz" wrap="square" lIns="0" tIns="12065" rIns="0" bIns="0" rtlCol="0">
            <a:spAutoFit/>
          </a:bodyPr>
          <a:lstStyle/>
          <a:p>
            <a:pPr marL="12700">
              <a:lnSpc>
                <a:spcPct val="100000"/>
              </a:lnSpc>
              <a:spcBef>
                <a:spcPts val="95"/>
              </a:spcBef>
            </a:pPr>
            <a:r>
              <a:rPr spc="95" dirty="0"/>
              <a:t>Домашнее</a:t>
            </a:r>
            <a:r>
              <a:rPr spc="-15" dirty="0"/>
              <a:t> </a:t>
            </a:r>
            <a:r>
              <a:rPr spc="-30" dirty="0"/>
              <a:t>задание:</a:t>
            </a:r>
          </a:p>
        </p:txBody>
      </p:sp>
      <p:sp>
        <p:nvSpPr>
          <p:cNvPr id="5" name="object 5"/>
          <p:cNvSpPr txBox="1"/>
          <p:nvPr/>
        </p:nvSpPr>
        <p:spPr>
          <a:xfrm>
            <a:off x="1277619" y="2475992"/>
            <a:ext cx="2388235" cy="381000"/>
          </a:xfrm>
          <a:prstGeom prst="rect">
            <a:avLst/>
          </a:prstGeom>
          <a:solidFill>
            <a:srgbClr val="D53DD1"/>
          </a:solidFill>
        </p:spPr>
        <p:txBody>
          <a:bodyPr vert="horz" wrap="square" lIns="0" tIns="8255" rIns="0" bIns="0" rtlCol="0">
            <a:spAutoFit/>
          </a:bodyPr>
          <a:lstStyle/>
          <a:p>
            <a:pPr>
              <a:lnSpc>
                <a:spcPct val="100000"/>
              </a:lnSpc>
              <a:spcBef>
                <a:spcPts val="65"/>
              </a:spcBef>
            </a:pPr>
            <a:r>
              <a:rPr sz="2400" b="1" spc="-5" dirty="0">
                <a:solidFill>
                  <a:srgbClr val="FFFFFF"/>
                </a:solidFill>
                <a:latin typeface="Arial"/>
                <a:cs typeface="Arial"/>
              </a:rPr>
              <a:t>Решение</a:t>
            </a:r>
            <a:r>
              <a:rPr sz="2400" b="1" spc="-40" dirty="0">
                <a:solidFill>
                  <a:srgbClr val="FFFFFF"/>
                </a:solidFill>
                <a:latin typeface="Arial"/>
                <a:cs typeface="Arial"/>
              </a:rPr>
              <a:t> </a:t>
            </a:r>
            <a:r>
              <a:rPr sz="2400" b="1" spc="15" dirty="0">
                <a:solidFill>
                  <a:srgbClr val="FFFFFF"/>
                </a:solidFill>
                <a:latin typeface="Arial"/>
                <a:cs typeface="Arial"/>
              </a:rPr>
              <a:t>задач</a:t>
            </a:r>
            <a:endParaRPr sz="2400">
              <a:latin typeface="Arial"/>
              <a:cs typeface="Arial"/>
            </a:endParaRPr>
          </a:p>
        </p:txBody>
      </p:sp>
      <p:pic>
        <p:nvPicPr>
          <p:cNvPr id="6" name="object 6"/>
          <p:cNvPicPr/>
          <p:nvPr/>
        </p:nvPicPr>
        <p:blipFill>
          <a:blip r:embed="rId3" cstate="print"/>
          <a:stretch>
            <a:fillRect/>
          </a:stretch>
        </p:blipFill>
        <p:spPr>
          <a:xfrm>
            <a:off x="400881" y="465581"/>
            <a:ext cx="376333" cy="3314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0" y="0"/>
            <a:ext cx="9144000" cy="5143500"/>
            <a:chOff x="0" y="0"/>
            <a:chExt cx="9144000" cy="5143500"/>
          </a:xfrm>
        </p:grpSpPr>
        <p:pic>
          <p:nvPicPr>
            <p:cNvPr id="4" name="object 4"/>
            <p:cNvPicPr/>
            <p:nvPr/>
          </p:nvPicPr>
          <p:blipFill>
            <a:blip r:embed="rId2" cstate="print"/>
            <a:stretch>
              <a:fillRect/>
            </a:stretch>
          </p:blipFill>
          <p:spPr>
            <a:xfrm>
              <a:off x="0" y="0"/>
              <a:ext cx="9144000" cy="5143500"/>
            </a:xfrm>
            <a:prstGeom prst="rect">
              <a:avLst/>
            </a:prstGeom>
          </p:spPr>
        </p:pic>
        <p:pic>
          <p:nvPicPr>
            <p:cNvPr id="5" name="object 5"/>
            <p:cNvPicPr/>
            <p:nvPr/>
          </p:nvPicPr>
          <p:blipFill>
            <a:blip r:embed="rId3" cstate="print"/>
            <a:stretch>
              <a:fillRect/>
            </a:stretch>
          </p:blipFill>
          <p:spPr>
            <a:xfrm>
              <a:off x="457255" y="249174"/>
              <a:ext cx="274239" cy="461010"/>
            </a:xfrm>
            <a:prstGeom prst="rect">
              <a:avLst/>
            </a:prstGeom>
          </p:spPr>
        </p:pic>
        <p:pic>
          <p:nvPicPr>
            <p:cNvPr id="6" name="object 6"/>
            <p:cNvPicPr/>
            <p:nvPr/>
          </p:nvPicPr>
          <p:blipFill>
            <a:blip r:embed="rId4" cstate="print"/>
            <a:stretch>
              <a:fillRect/>
            </a:stretch>
          </p:blipFill>
          <p:spPr>
            <a:xfrm>
              <a:off x="1042416" y="150863"/>
              <a:ext cx="7824216" cy="4410456"/>
            </a:xfrm>
            <a:prstGeom prst="rect">
              <a:avLst/>
            </a:prstGeom>
          </p:spPr>
        </p:pic>
        <p:pic>
          <p:nvPicPr>
            <p:cNvPr id="7" name="object 7"/>
            <p:cNvPicPr/>
            <p:nvPr/>
          </p:nvPicPr>
          <p:blipFill>
            <a:blip r:embed="rId5" cstate="print"/>
            <a:stretch>
              <a:fillRect/>
            </a:stretch>
          </p:blipFill>
          <p:spPr>
            <a:xfrm>
              <a:off x="1237488" y="345947"/>
              <a:ext cx="7254240" cy="3840479"/>
            </a:xfrm>
            <a:prstGeom prst="rect">
              <a:avLst/>
            </a:prstGeom>
          </p:spPr>
        </p:pic>
        <p:sp>
          <p:nvSpPr>
            <p:cNvPr id="8" name="object 8"/>
            <p:cNvSpPr/>
            <p:nvPr/>
          </p:nvSpPr>
          <p:spPr>
            <a:xfrm>
              <a:off x="1238250" y="765809"/>
              <a:ext cx="7254240" cy="295910"/>
            </a:xfrm>
            <a:custGeom>
              <a:avLst/>
              <a:gdLst/>
              <a:ahLst/>
              <a:cxnLst/>
              <a:rect l="l" t="t" r="r" b="b"/>
              <a:pathLst>
                <a:path w="7254240" h="295909">
                  <a:moveTo>
                    <a:pt x="7254240" y="0"/>
                  </a:moveTo>
                  <a:lnTo>
                    <a:pt x="0" y="0"/>
                  </a:lnTo>
                  <a:lnTo>
                    <a:pt x="0" y="262128"/>
                  </a:lnTo>
                  <a:lnTo>
                    <a:pt x="0" y="284988"/>
                  </a:lnTo>
                  <a:lnTo>
                    <a:pt x="0" y="295656"/>
                  </a:lnTo>
                  <a:lnTo>
                    <a:pt x="7254240" y="295656"/>
                  </a:lnTo>
                  <a:lnTo>
                    <a:pt x="7254240" y="284988"/>
                  </a:lnTo>
                  <a:lnTo>
                    <a:pt x="7254240" y="262128"/>
                  </a:lnTo>
                  <a:lnTo>
                    <a:pt x="7254240" y="0"/>
                  </a:lnTo>
                  <a:close/>
                </a:path>
              </a:pathLst>
            </a:custGeom>
            <a:solidFill>
              <a:srgbClr val="20355A"/>
            </a:solidFill>
          </p:spPr>
          <p:txBody>
            <a:bodyPr wrap="square" lIns="0" tIns="0" rIns="0" bIns="0" rtlCol="0"/>
            <a:lstStyle/>
            <a:p>
              <a:endParaRPr/>
            </a:p>
          </p:txBody>
        </p:sp>
        <p:sp>
          <p:nvSpPr>
            <p:cNvPr id="9" name="object 9"/>
            <p:cNvSpPr/>
            <p:nvPr/>
          </p:nvSpPr>
          <p:spPr>
            <a:xfrm>
              <a:off x="1238250" y="765809"/>
              <a:ext cx="7254240" cy="295910"/>
            </a:xfrm>
            <a:custGeom>
              <a:avLst/>
              <a:gdLst/>
              <a:ahLst/>
              <a:cxnLst/>
              <a:rect l="l" t="t" r="r" b="b"/>
              <a:pathLst>
                <a:path w="7254240" h="295909">
                  <a:moveTo>
                    <a:pt x="0" y="295656"/>
                  </a:moveTo>
                  <a:lnTo>
                    <a:pt x="7254240" y="295656"/>
                  </a:lnTo>
                  <a:lnTo>
                    <a:pt x="7254240" y="0"/>
                  </a:lnTo>
                  <a:lnTo>
                    <a:pt x="0" y="0"/>
                  </a:lnTo>
                  <a:lnTo>
                    <a:pt x="0" y="295656"/>
                  </a:lnTo>
                  <a:close/>
                </a:path>
              </a:pathLst>
            </a:custGeom>
            <a:ln w="25908">
              <a:solidFill>
                <a:srgbClr val="152340"/>
              </a:solidFill>
            </a:ln>
          </p:spPr>
          <p:txBody>
            <a:bodyPr wrap="square" lIns="0" tIns="0" rIns="0" bIns="0" rtlCol="0"/>
            <a:lstStyle/>
            <a:p>
              <a:endParaRPr/>
            </a:p>
          </p:txBody>
        </p:sp>
        <p:sp>
          <p:nvSpPr>
            <p:cNvPr id="10" name="object 10"/>
            <p:cNvSpPr/>
            <p:nvPr/>
          </p:nvSpPr>
          <p:spPr>
            <a:xfrm>
              <a:off x="1238250" y="1479054"/>
              <a:ext cx="7254240" cy="297180"/>
            </a:xfrm>
            <a:custGeom>
              <a:avLst/>
              <a:gdLst/>
              <a:ahLst/>
              <a:cxnLst/>
              <a:rect l="l" t="t" r="r" b="b"/>
              <a:pathLst>
                <a:path w="7254240" h="297180">
                  <a:moveTo>
                    <a:pt x="7254240" y="0"/>
                  </a:moveTo>
                  <a:lnTo>
                    <a:pt x="0" y="0"/>
                  </a:lnTo>
                  <a:lnTo>
                    <a:pt x="0" y="251447"/>
                  </a:lnTo>
                  <a:lnTo>
                    <a:pt x="0" y="278879"/>
                  </a:lnTo>
                  <a:lnTo>
                    <a:pt x="0" y="297167"/>
                  </a:lnTo>
                  <a:lnTo>
                    <a:pt x="7071360" y="297167"/>
                  </a:lnTo>
                  <a:lnTo>
                    <a:pt x="7071360" y="278879"/>
                  </a:lnTo>
                  <a:lnTo>
                    <a:pt x="7254240" y="278879"/>
                  </a:lnTo>
                  <a:lnTo>
                    <a:pt x="7254240" y="251447"/>
                  </a:lnTo>
                  <a:lnTo>
                    <a:pt x="7254240" y="0"/>
                  </a:lnTo>
                  <a:close/>
                </a:path>
              </a:pathLst>
            </a:custGeom>
            <a:solidFill>
              <a:srgbClr val="20355A"/>
            </a:solidFill>
          </p:spPr>
          <p:txBody>
            <a:bodyPr wrap="square" lIns="0" tIns="0" rIns="0" bIns="0" rtlCol="0"/>
            <a:lstStyle/>
            <a:p>
              <a:endParaRPr/>
            </a:p>
          </p:txBody>
        </p:sp>
        <p:sp>
          <p:nvSpPr>
            <p:cNvPr id="11" name="object 11"/>
            <p:cNvSpPr/>
            <p:nvPr/>
          </p:nvSpPr>
          <p:spPr>
            <a:xfrm>
              <a:off x="1238250" y="1479041"/>
              <a:ext cx="7254240" cy="297180"/>
            </a:xfrm>
            <a:custGeom>
              <a:avLst/>
              <a:gdLst/>
              <a:ahLst/>
              <a:cxnLst/>
              <a:rect l="l" t="t" r="r" b="b"/>
              <a:pathLst>
                <a:path w="7254240" h="297180">
                  <a:moveTo>
                    <a:pt x="0" y="297179"/>
                  </a:moveTo>
                  <a:lnTo>
                    <a:pt x="7254240" y="297179"/>
                  </a:lnTo>
                  <a:lnTo>
                    <a:pt x="7254240" y="0"/>
                  </a:lnTo>
                  <a:lnTo>
                    <a:pt x="0" y="0"/>
                  </a:lnTo>
                  <a:lnTo>
                    <a:pt x="0" y="297179"/>
                  </a:lnTo>
                  <a:close/>
                </a:path>
              </a:pathLst>
            </a:custGeom>
            <a:ln w="25908">
              <a:solidFill>
                <a:srgbClr val="152340"/>
              </a:solidFill>
            </a:ln>
          </p:spPr>
          <p:txBody>
            <a:bodyPr wrap="square" lIns="0" tIns="0" rIns="0" bIns="0" rtlCol="0"/>
            <a:lstStyle/>
            <a:p>
              <a:endParaRPr/>
            </a:p>
          </p:txBody>
        </p:sp>
        <p:sp>
          <p:nvSpPr>
            <p:cNvPr id="12" name="object 12"/>
            <p:cNvSpPr/>
            <p:nvPr/>
          </p:nvSpPr>
          <p:spPr>
            <a:xfrm>
              <a:off x="1238250" y="2119121"/>
              <a:ext cx="7254240" cy="295910"/>
            </a:xfrm>
            <a:custGeom>
              <a:avLst/>
              <a:gdLst/>
              <a:ahLst/>
              <a:cxnLst/>
              <a:rect l="l" t="t" r="r" b="b"/>
              <a:pathLst>
                <a:path w="7254240" h="295910">
                  <a:moveTo>
                    <a:pt x="7254240" y="0"/>
                  </a:moveTo>
                  <a:lnTo>
                    <a:pt x="0" y="0"/>
                  </a:lnTo>
                  <a:lnTo>
                    <a:pt x="0" y="28956"/>
                  </a:lnTo>
                  <a:lnTo>
                    <a:pt x="0" y="56388"/>
                  </a:lnTo>
                  <a:lnTo>
                    <a:pt x="0" y="295656"/>
                  </a:lnTo>
                  <a:lnTo>
                    <a:pt x="7254240" y="295656"/>
                  </a:lnTo>
                  <a:lnTo>
                    <a:pt x="7254240" y="56388"/>
                  </a:lnTo>
                  <a:lnTo>
                    <a:pt x="7254240" y="28956"/>
                  </a:lnTo>
                  <a:lnTo>
                    <a:pt x="7254240" y="0"/>
                  </a:lnTo>
                  <a:close/>
                </a:path>
              </a:pathLst>
            </a:custGeom>
            <a:solidFill>
              <a:srgbClr val="20355A"/>
            </a:solidFill>
          </p:spPr>
          <p:txBody>
            <a:bodyPr wrap="square" lIns="0" tIns="0" rIns="0" bIns="0" rtlCol="0"/>
            <a:lstStyle/>
            <a:p>
              <a:endParaRPr/>
            </a:p>
          </p:txBody>
        </p:sp>
        <p:sp>
          <p:nvSpPr>
            <p:cNvPr id="13" name="object 13"/>
            <p:cNvSpPr/>
            <p:nvPr/>
          </p:nvSpPr>
          <p:spPr>
            <a:xfrm>
              <a:off x="1238250" y="2119122"/>
              <a:ext cx="7254240" cy="295910"/>
            </a:xfrm>
            <a:custGeom>
              <a:avLst/>
              <a:gdLst/>
              <a:ahLst/>
              <a:cxnLst/>
              <a:rect l="l" t="t" r="r" b="b"/>
              <a:pathLst>
                <a:path w="7254240" h="295910">
                  <a:moveTo>
                    <a:pt x="0" y="295656"/>
                  </a:moveTo>
                  <a:lnTo>
                    <a:pt x="7254240" y="295656"/>
                  </a:lnTo>
                  <a:lnTo>
                    <a:pt x="7254240" y="0"/>
                  </a:lnTo>
                  <a:lnTo>
                    <a:pt x="0" y="0"/>
                  </a:lnTo>
                  <a:lnTo>
                    <a:pt x="0" y="295656"/>
                  </a:lnTo>
                  <a:close/>
                </a:path>
              </a:pathLst>
            </a:custGeom>
            <a:ln w="25908">
              <a:solidFill>
                <a:srgbClr val="152340"/>
              </a:solidFill>
            </a:ln>
          </p:spPr>
          <p:txBody>
            <a:bodyPr wrap="square" lIns="0" tIns="0" rIns="0" bIns="0" rtlCol="0"/>
            <a:lstStyle/>
            <a:p>
              <a:endParaRPr/>
            </a:p>
          </p:txBody>
        </p:sp>
        <p:sp>
          <p:nvSpPr>
            <p:cNvPr id="14" name="object 14"/>
            <p:cNvSpPr/>
            <p:nvPr/>
          </p:nvSpPr>
          <p:spPr>
            <a:xfrm>
              <a:off x="1238250" y="2856737"/>
              <a:ext cx="7254240" cy="297180"/>
            </a:xfrm>
            <a:custGeom>
              <a:avLst/>
              <a:gdLst/>
              <a:ahLst/>
              <a:cxnLst/>
              <a:rect l="l" t="t" r="r" b="b"/>
              <a:pathLst>
                <a:path w="7254240" h="297180">
                  <a:moveTo>
                    <a:pt x="7254240" y="0"/>
                  </a:moveTo>
                  <a:lnTo>
                    <a:pt x="0" y="0"/>
                  </a:lnTo>
                  <a:lnTo>
                    <a:pt x="0" y="283464"/>
                  </a:lnTo>
                  <a:lnTo>
                    <a:pt x="0" y="289560"/>
                  </a:lnTo>
                  <a:lnTo>
                    <a:pt x="0" y="297180"/>
                  </a:lnTo>
                  <a:lnTo>
                    <a:pt x="7254240" y="297180"/>
                  </a:lnTo>
                  <a:lnTo>
                    <a:pt x="7254240" y="289560"/>
                  </a:lnTo>
                  <a:lnTo>
                    <a:pt x="7254240" y="283464"/>
                  </a:lnTo>
                  <a:lnTo>
                    <a:pt x="7254240" y="0"/>
                  </a:lnTo>
                  <a:close/>
                </a:path>
              </a:pathLst>
            </a:custGeom>
            <a:solidFill>
              <a:srgbClr val="20355A"/>
            </a:solidFill>
          </p:spPr>
          <p:txBody>
            <a:bodyPr wrap="square" lIns="0" tIns="0" rIns="0" bIns="0" rtlCol="0"/>
            <a:lstStyle/>
            <a:p>
              <a:endParaRPr/>
            </a:p>
          </p:txBody>
        </p:sp>
        <p:sp>
          <p:nvSpPr>
            <p:cNvPr id="15" name="object 15"/>
            <p:cNvSpPr/>
            <p:nvPr/>
          </p:nvSpPr>
          <p:spPr>
            <a:xfrm>
              <a:off x="1238250" y="2856738"/>
              <a:ext cx="7254240" cy="297180"/>
            </a:xfrm>
            <a:custGeom>
              <a:avLst/>
              <a:gdLst/>
              <a:ahLst/>
              <a:cxnLst/>
              <a:rect l="l" t="t" r="r" b="b"/>
              <a:pathLst>
                <a:path w="7254240" h="297180">
                  <a:moveTo>
                    <a:pt x="0" y="297180"/>
                  </a:moveTo>
                  <a:lnTo>
                    <a:pt x="7254240" y="297180"/>
                  </a:lnTo>
                  <a:lnTo>
                    <a:pt x="7254240" y="0"/>
                  </a:lnTo>
                  <a:lnTo>
                    <a:pt x="0" y="0"/>
                  </a:lnTo>
                  <a:lnTo>
                    <a:pt x="0" y="297180"/>
                  </a:lnTo>
                  <a:close/>
                </a:path>
              </a:pathLst>
            </a:custGeom>
            <a:ln w="25908">
              <a:solidFill>
                <a:srgbClr val="152340"/>
              </a:solidFill>
            </a:ln>
          </p:spPr>
          <p:txBody>
            <a:bodyPr wrap="square" lIns="0" tIns="0" rIns="0" bIns="0" rtlCol="0"/>
            <a:lstStyle/>
            <a:p>
              <a:endParaRPr/>
            </a:p>
          </p:txBody>
        </p:sp>
        <p:sp>
          <p:nvSpPr>
            <p:cNvPr id="16" name="object 16"/>
            <p:cNvSpPr/>
            <p:nvPr/>
          </p:nvSpPr>
          <p:spPr>
            <a:xfrm>
              <a:off x="1238250" y="3559301"/>
              <a:ext cx="7254240" cy="295910"/>
            </a:xfrm>
            <a:custGeom>
              <a:avLst/>
              <a:gdLst/>
              <a:ahLst/>
              <a:cxnLst/>
              <a:rect l="l" t="t" r="r" b="b"/>
              <a:pathLst>
                <a:path w="7254240" h="295910">
                  <a:moveTo>
                    <a:pt x="7254240" y="0"/>
                  </a:moveTo>
                  <a:lnTo>
                    <a:pt x="0" y="0"/>
                  </a:lnTo>
                  <a:lnTo>
                    <a:pt x="0" y="6096"/>
                  </a:lnTo>
                  <a:lnTo>
                    <a:pt x="0" y="227076"/>
                  </a:lnTo>
                  <a:lnTo>
                    <a:pt x="0" y="230124"/>
                  </a:lnTo>
                  <a:lnTo>
                    <a:pt x="0" y="295656"/>
                  </a:lnTo>
                  <a:lnTo>
                    <a:pt x="7254240" y="295656"/>
                  </a:lnTo>
                  <a:lnTo>
                    <a:pt x="7254240" y="230124"/>
                  </a:lnTo>
                  <a:lnTo>
                    <a:pt x="7254240" y="227076"/>
                  </a:lnTo>
                  <a:lnTo>
                    <a:pt x="7254240" y="6096"/>
                  </a:lnTo>
                  <a:lnTo>
                    <a:pt x="7254240" y="0"/>
                  </a:lnTo>
                  <a:close/>
                </a:path>
              </a:pathLst>
            </a:custGeom>
            <a:solidFill>
              <a:srgbClr val="20355A"/>
            </a:solidFill>
          </p:spPr>
          <p:txBody>
            <a:bodyPr wrap="square" lIns="0" tIns="0" rIns="0" bIns="0" rtlCol="0"/>
            <a:lstStyle/>
            <a:p>
              <a:endParaRPr/>
            </a:p>
          </p:txBody>
        </p:sp>
        <p:sp>
          <p:nvSpPr>
            <p:cNvPr id="17" name="object 17"/>
            <p:cNvSpPr/>
            <p:nvPr/>
          </p:nvSpPr>
          <p:spPr>
            <a:xfrm>
              <a:off x="1238250" y="3559302"/>
              <a:ext cx="7254240" cy="295910"/>
            </a:xfrm>
            <a:custGeom>
              <a:avLst/>
              <a:gdLst/>
              <a:ahLst/>
              <a:cxnLst/>
              <a:rect l="l" t="t" r="r" b="b"/>
              <a:pathLst>
                <a:path w="7254240" h="295910">
                  <a:moveTo>
                    <a:pt x="0" y="295656"/>
                  </a:moveTo>
                  <a:lnTo>
                    <a:pt x="7254240" y="295656"/>
                  </a:lnTo>
                  <a:lnTo>
                    <a:pt x="7254240" y="0"/>
                  </a:lnTo>
                  <a:lnTo>
                    <a:pt x="0" y="0"/>
                  </a:lnTo>
                  <a:lnTo>
                    <a:pt x="0" y="295656"/>
                  </a:lnTo>
                  <a:close/>
                </a:path>
              </a:pathLst>
            </a:custGeom>
            <a:ln w="25908">
              <a:solidFill>
                <a:srgbClr val="152340"/>
              </a:solidFill>
            </a:ln>
          </p:spPr>
          <p:txBody>
            <a:bodyPr wrap="square" lIns="0" tIns="0" rIns="0" bIns="0" rtlCol="0"/>
            <a:lstStyle/>
            <a:p>
              <a:endParaRPr/>
            </a:p>
          </p:txBody>
        </p:sp>
        <p:sp>
          <p:nvSpPr>
            <p:cNvPr id="18" name="object 18"/>
            <p:cNvSpPr/>
            <p:nvPr/>
          </p:nvSpPr>
          <p:spPr>
            <a:xfrm>
              <a:off x="4139946" y="346709"/>
              <a:ext cx="683260" cy="419100"/>
            </a:xfrm>
            <a:custGeom>
              <a:avLst/>
              <a:gdLst/>
              <a:ahLst/>
              <a:cxnLst/>
              <a:rect l="l" t="t" r="r" b="b"/>
              <a:pathLst>
                <a:path w="683260" h="419100">
                  <a:moveTo>
                    <a:pt x="682751" y="0"/>
                  </a:moveTo>
                  <a:lnTo>
                    <a:pt x="0" y="0"/>
                  </a:lnTo>
                  <a:lnTo>
                    <a:pt x="0" y="419100"/>
                  </a:lnTo>
                  <a:lnTo>
                    <a:pt x="682751" y="419100"/>
                  </a:lnTo>
                  <a:lnTo>
                    <a:pt x="682751" y="0"/>
                  </a:lnTo>
                  <a:close/>
                </a:path>
              </a:pathLst>
            </a:custGeom>
            <a:solidFill>
              <a:srgbClr val="FFFFFF"/>
            </a:solidFill>
          </p:spPr>
          <p:txBody>
            <a:bodyPr wrap="square" lIns="0" tIns="0" rIns="0" bIns="0" rtlCol="0"/>
            <a:lstStyle/>
            <a:p>
              <a:endParaRPr/>
            </a:p>
          </p:txBody>
        </p:sp>
        <p:sp>
          <p:nvSpPr>
            <p:cNvPr id="19" name="object 19"/>
            <p:cNvSpPr/>
            <p:nvPr/>
          </p:nvSpPr>
          <p:spPr>
            <a:xfrm>
              <a:off x="4139946" y="346709"/>
              <a:ext cx="683260" cy="419100"/>
            </a:xfrm>
            <a:custGeom>
              <a:avLst/>
              <a:gdLst/>
              <a:ahLst/>
              <a:cxnLst/>
              <a:rect l="l" t="t" r="r" b="b"/>
              <a:pathLst>
                <a:path w="683260" h="419100">
                  <a:moveTo>
                    <a:pt x="0" y="419100"/>
                  </a:moveTo>
                  <a:lnTo>
                    <a:pt x="682751" y="419100"/>
                  </a:lnTo>
                  <a:lnTo>
                    <a:pt x="682751" y="0"/>
                  </a:lnTo>
                  <a:lnTo>
                    <a:pt x="0" y="0"/>
                  </a:lnTo>
                  <a:lnTo>
                    <a:pt x="0" y="419100"/>
                  </a:lnTo>
                  <a:close/>
                </a:path>
              </a:pathLst>
            </a:custGeom>
            <a:ln w="25908">
              <a:solidFill>
                <a:srgbClr val="FFCC00"/>
              </a:solidFill>
            </a:ln>
          </p:spPr>
          <p:txBody>
            <a:bodyPr wrap="square" lIns="0" tIns="0" rIns="0" bIns="0" rtlCol="0"/>
            <a:lstStyle/>
            <a:p>
              <a:endParaRPr/>
            </a:p>
          </p:txBody>
        </p:sp>
        <p:sp>
          <p:nvSpPr>
            <p:cNvPr id="20" name="object 20"/>
            <p:cNvSpPr/>
            <p:nvPr/>
          </p:nvSpPr>
          <p:spPr>
            <a:xfrm>
              <a:off x="4139946" y="1027938"/>
              <a:ext cx="683260" cy="417830"/>
            </a:xfrm>
            <a:custGeom>
              <a:avLst/>
              <a:gdLst/>
              <a:ahLst/>
              <a:cxnLst/>
              <a:rect l="l" t="t" r="r" b="b"/>
              <a:pathLst>
                <a:path w="683260" h="417830">
                  <a:moveTo>
                    <a:pt x="682751" y="0"/>
                  </a:moveTo>
                  <a:lnTo>
                    <a:pt x="0" y="0"/>
                  </a:lnTo>
                  <a:lnTo>
                    <a:pt x="0" y="417575"/>
                  </a:lnTo>
                  <a:lnTo>
                    <a:pt x="682751" y="417575"/>
                  </a:lnTo>
                  <a:lnTo>
                    <a:pt x="682751" y="0"/>
                  </a:lnTo>
                  <a:close/>
                </a:path>
              </a:pathLst>
            </a:custGeom>
            <a:solidFill>
              <a:srgbClr val="FFFFFF"/>
            </a:solidFill>
          </p:spPr>
          <p:txBody>
            <a:bodyPr wrap="square" lIns="0" tIns="0" rIns="0" bIns="0" rtlCol="0"/>
            <a:lstStyle/>
            <a:p>
              <a:endParaRPr/>
            </a:p>
          </p:txBody>
        </p:sp>
        <p:sp>
          <p:nvSpPr>
            <p:cNvPr id="21" name="object 21"/>
            <p:cNvSpPr/>
            <p:nvPr/>
          </p:nvSpPr>
          <p:spPr>
            <a:xfrm>
              <a:off x="4139946" y="1027938"/>
              <a:ext cx="683260" cy="417830"/>
            </a:xfrm>
            <a:custGeom>
              <a:avLst/>
              <a:gdLst/>
              <a:ahLst/>
              <a:cxnLst/>
              <a:rect l="l" t="t" r="r" b="b"/>
              <a:pathLst>
                <a:path w="683260" h="417830">
                  <a:moveTo>
                    <a:pt x="0" y="417575"/>
                  </a:moveTo>
                  <a:lnTo>
                    <a:pt x="682751" y="417575"/>
                  </a:lnTo>
                  <a:lnTo>
                    <a:pt x="682751" y="0"/>
                  </a:lnTo>
                  <a:lnTo>
                    <a:pt x="0" y="0"/>
                  </a:lnTo>
                  <a:lnTo>
                    <a:pt x="0" y="417575"/>
                  </a:lnTo>
                  <a:close/>
                </a:path>
              </a:pathLst>
            </a:custGeom>
            <a:ln w="25908">
              <a:solidFill>
                <a:srgbClr val="FFCC00"/>
              </a:solidFill>
            </a:ln>
          </p:spPr>
          <p:txBody>
            <a:bodyPr wrap="square" lIns="0" tIns="0" rIns="0" bIns="0" rtlCol="0"/>
            <a:lstStyle/>
            <a:p>
              <a:endParaRPr/>
            </a:p>
          </p:txBody>
        </p:sp>
        <p:sp>
          <p:nvSpPr>
            <p:cNvPr id="22" name="object 22"/>
            <p:cNvSpPr/>
            <p:nvPr/>
          </p:nvSpPr>
          <p:spPr>
            <a:xfrm>
              <a:off x="4139946" y="1757933"/>
              <a:ext cx="683260" cy="417830"/>
            </a:xfrm>
            <a:custGeom>
              <a:avLst/>
              <a:gdLst/>
              <a:ahLst/>
              <a:cxnLst/>
              <a:rect l="l" t="t" r="r" b="b"/>
              <a:pathLst>
                <a:path w="683260" h="417830">
                  <a:moveTo>
                    <a:pt x="682751" y="0"/>
                  </a:moveTo>
                  <a:lnTo>
                    <a:pt x="0" y="0"/>
                  </a:lnTo>
                  <a:lnTo>
                    <a:pt x="0" y="417575"/>
                  </a:lnTo>
                  <a:lnTo>
                    <a:pt x="682751" y="417575"/>
                  </a:lnTo>
                  <a:lnTo>
                    <a:pt x="682751" y="0"/>
                  </a:lnTo>
                  <a:close/>
                </a:path>
              </a:pathLst>
            </a:custGeom>
            <a:solidFill>
              <a:srgbClr val="FFFFFF"/>
            </a:solidFill>
          </p:spPr>
          <p:txBody>
            <a:bodyPr wrap="square" lIns="0" tIns="0" rIns="0" bIns="0" rtlCol="0"/>
            <a:lstStyle/>
            <a:p>
              <a:endParaRPr/>
            </a:p>
          </p:txBody>
        </p:sp>
        <p:sp>
          <p:nvSpPr>
            <p:cNvPr id="23" name="object 23"/>
            <p:cNvSpPr/>
            <p:nvPr/>
          </p:nvSpPr>
          <p:spPr>
            <a:xfrm>
              <a:off x="4139946" y="1757933"/>
              <a:ext cx="683260" cy="417830"/>
            </a:xfrm>
            <a:custGeom>
              <a:avLst/>
              <a:gdLst/>
              <a:ahLst/>
              <a:cxnLst/>
              <a:rect l="l" t="t" r="r" b="b"/>
              <a:pathLst>
                <a:path w="683260" h="417830">
                  <a:moveTo>
                    <a:pt x="0" y="417575"/>
                  </a:moveTo>
                  <a:lnTo>
                    <a:pt x="682751" y="417575"/>
                  </a:lnTo>
                  <a:lnTo>
                    <a:pt x="682751" y="0"/>
                  </a:lnTo>
                  <a:lnTo>
                    <a:pt x="0" y="0"/>
                  </a:lnTo>
                  <a:lnTo>
                    <a:pt x="0" y="417575"/>
                  </a:lnTo>
                  <a:close/>
                </a:path>
              </a:pathLst>
            </a:custGeom>
            <a:ln w="25908">
              <a:solidFill>
                <a:srgbClr val="FFCC00"/>
              </a:solidFill>
            </a:ln>
          </p:spPr>
          <p:txBody>
            <a:bodyPr wrap="square" lIns="0" tIns="0" rIns="0" bIns="0" rtlCol="0"/>
            <a:lstStyle/>
            <a:p>
              <a:endParaRPr/>
            </a:p>
          </p:txBody>
        </p:sp>
        <p:sp>
          <p:nvSpPr>
            <p:cNvPr id="24" name="object 24"/>
            <p:cNvSpPr/>
            <p:nvPr/>
          </p:nvSpPr>
          <p:spPr>
            <a:xfrm>
              <a:off x="4139946" y="2426970"/>
              <a:ext cx="683260" cy="417830"/>
            </a:xfrm>
            <a:custGeom>
              <a:avLst/>
              <a:gdLst/>
              <a:ahLst/>
              <a:cxnLst/>
              <a:rect l="l" t="t" r="r" b="b"/>
              <a:pathLst>
                <a:path w="683260" h="417830">
                  <a:moveTo>
                    <a:pt x="682751" y="0"/>
                  </a:moveTo>
                  <a:lnTo>
                    <a:pt x="0" y="0"/>
                  </a:lnTo>
                  <a:lnTo>
                    <a:pt x="0" y="417575"/>
                  </a:lnTo>
                  <a:lnTo>
                    <a:pt x="682751" y="417575"/>
                  </a:lnTo>
                  <a:lnTo>
                    <a:pt x="682751" y="0"/>
                  </a:lnTo>
                  <a:close/>
                </a:path>
              </a:pathLst>
            </a:custGeom>
            <a:solidFill>
              <a:srgbClr val="FFFFFF"/>
            </a:solidFill>
          </p:spPr>
          <p:txBody>
            <a:bodyPr wrap="square" lIns="0" tIns="0" rIns="0" bIns="0" rtlCol="0"/>
            <a:lstStyle/>
            <a:p>
              <a:endParaRPr/>
            </a:p>
          </p:txBody>
        </p:sp>
        <p:sp>
          <p:nvSpPr>
            <p:cNvPr id="25" name="object 25"/>
            <p:cNvSpPr/>
            <p:nvPr/>
          </p:nvSpPr>
          <p:spPr>
            <a:xfrm>
              <a:off x="4139946" y="2426970"/>
              <a:ext cx="683260" cy="417830"/>
            </a:xfrm>
            <a:custGeom>
              <a:avLst/>
              <a:gdLst/>
              <a:ahLst/>
              <a:cxnLst/>
              <a:rect l="l" t="t" r="r" b="b"/>
              <a:pathLst>
                <a:path w="683260" h="417830">
                  <a:moveTo>
                    <a:pt x="0" y="417575"/>
                  </a:moveTo>
                  <a:lnTo>
                    <a:pt x="682751" y="417575"/>
                  </a:lnTo>
                  <a:lnTo>
                    <a:pt x="682751" y="0"/>
                  </a:lnTo>
                  <a:lnTo>
                    <a:pt x="0" y="0"/>
                  </a:lnTo>
                  <a:lnTo>
                    <a:pt x="0" y="417575"/>
                  </a:lnTo>
                  <a:close/>
                </a:path>
              </a:pathLst>
            </a:custGeom>
            <a:ln w="25908">
              <a:solidFill>
                <a:srgbClr val="FFCC00"/>
              </a:solidFill>
            </a:ln>
          </p:spPr>
          <p:txBody>
            <a:bodyPr wrap="square" lIns="0" tIns="0" rIns="0" bIns="0" rtlCol="0"/>
            <a:lstStyle/>
            <a:p>
              <a:endParaRPr/>
            </a:p>
          </p:txBody>
        </p:sp>
        <p:sp>
          <p:nvSpPr>
            <p:cNvPr id="26" name="object 26"/>
            <p:cNvSpPr/>
            <p:nvPr/>
          </p:nvSpPr>
          <p:spPr>
            <a:xfrm>
              <a:off x="4182617" y="3140201"/>
              <a:ext cx="683260" cy="419100"/>
            </a:xfrm>
            <a:custGeom>
              <a:avLst/>
              <a:gdLst/>
              <a:ahLst/>
              <a:cxnLst/>
              <a:rect l="l" t="t" r="r" b="b"/>
              <a:pathLst>
                <a:path w="683260" h="419100">
                  <a:moveTo>
                    <a:pt x="682751" y="0"/>
                  </a:moveTo>
                  <a:lnTo>
                    <a:pt x="0" y="0"/>
                  </a:lnTo>
                  <a:lnTo>
                    <a:pt x="0" y="419100"/>
                  </a:lnTo>
                  <a:lnTo>
                    <a:pt x="682751" y="419100"/>
                  </a:lnTo>
                  <a:lnTo>
                    <a:pt x="682751" y="0"/>
                  </a:lnTo>
                  <a:close/>
                </a:path>
              </a:pathLst>
            </a:custGeom>
            <a:solidFill>
              <a:srgbClr val="FFFFFF"/>
            </a:solidFill>
          </p:spPr>
          <p:txBody>
            <a:bodyPr wrap="square" lIns="0" tIns="0" rIns="0" bIns="0" rtlCol="0"/>
            <a:lstStyle/>
            <a:p>
              <a:endParaRPr/>
            </a:p>
          </p:txBody>
        </p:sp>
        <p:sp>
          <p:nvSpPr>
            <p:cNvPr id="27" name="object 27"/>
            <p:cNvSpPr/>
            <p:nvPr/>
          </p:nvSpPr>
          <p:spPr>
            <a:xfrm>
              <a:off x="4182617" y="3140201"/>
              <a:ext cx="683260" cy="419100"/>
            </a:xfrm>
            <a:custGeom>
              <a:avLst/>
              <a:gdLst/>
              <a:ahLst/>
              <a:cxnLst/>
              <a:rect l="l" t="t" r="r" b="b"/>
              <a:pathLst>
                <a:path w="683260" h="419100">
                  <a:moveTo>
                    <a:pt x="0" y="419100"/>
                  </a:moveTo>
                  <a:lnTo>
                    <a:pt x="682751" y="419100"/>
                  </a:lnTo>
                  <a:lnTo>
                    <a:pt x="682751" y="0"/>
                  </a:lnTo>
                  <a:lnTo>
                    <a:pt x="0" y="0"/>
                  </a:lnTo>
                  <a:lnTo>
                    <a:pt x="0" y="419100"/>
                  </a:lnTo>
                  <a:close/>
                </a:path>
              </a:pathLst>
            </a:custGeom>
            <a:ln w="25908">
              <a:solidFill>
                <a:srgbClr val="FFCC00"/>
              </a:solidFill>
            </a:ln>
          </p:spPr>
          <p:txBody>
            <a:bodyPr wrap="square" lIns="0" tIns="0" rIns="0" bIns="0" rtlCol="0"/>
            <a:lstStyle/>
            <a:p>
              <a:endParaRPr/>
            </a:p>
          </p:txBody>
        </p:sp>
        <p:sp>
          <p:nvSpPr>
            <p:cNvPr id="28" name="object 28"/>
            <p:cNvSpPr/>
            <p:nvPr/>
          </p:nvSpPr>
          <p:spPr>
            <a:xfrm>
              <a:off x="4164329" y="3786378"/>
              <a:ext cx="683260" cy="417830"/>
            </a:xfrm>
            <a:custGeom>
              <a:avLst/>
              <a:gdLst/>
              <a:ahLst/>
              <a:cxnLst/>
              <a:rect l="l" t="t" r="r" b="b"/>
              <a:pathLst>
                <a:path w="683260" h="417829">
                  <a:moveTo>
                    <a:pt x="682751" y="0"/>
                  </a:moveTo>
                  <a:lnTo>
                    <a:pt x="0" y="0"/>
                  </a:lnTo>
                  <a:lnTo>
                    <a:pt x="0" y="417576"/>
                  </a:lnTo>
                  <a:lnTo>
                    <a:pt x="682751" y="417576"/>
                  </a:lnTo>
                  <a:lnTo>
                    <a:pt x="682751" y="0"/>
                  </a:lnTo>
                  <a:close/>
                </a:path>
              </a:pathLst>
            </a:custGeom>
            <a:solidFill>
              <a:srgbClr val="FFFFFF"/>
            </a:solidFill>
          </p:spPr>
          <p:txBody>
            <a:bodyPr wrap="square" lIns="0" tIns="0" rIns="0" bIns="0" rtlCol="0"/>
            <a:lstStyle/>
            <a:p>
              <a:endParaRPr/>
            </a:p>
          </p:txBody>
        </p:sp>
        <p:sp>
          <p:nvSpPr>
            <p:cNvPr id="29" name="object 29"/>
            <p:cNvSpPr/>
            <p:nvPr/>
          </p:nvSpPr>
          <p:spPr>
            <a:xfrm>
              <a:off x="4164329" y="3786378"/>
              <a:ext cx="683260" cy="417830"/>
            </a:xfrm>
            <a:custGeom>
              <a:avLst/>
              <a:gdLst/>
              <a:ahLst/>
              <a:cxnLst/>
              <a:rect l="l" t="t" r="r" b="b"/>
              <a:pathLst>
                <a:path w="683260" h="417829">
                  <a:moveTo>
                    <a:pt x="0" y="417576"/>
                  </a:moveTo>
                  <a:lnTo>
                    <a:pt x="682751" y="417576"/>
                  </a:lnTo>
                  <a:lnTo>
                    <a:pt x="682751" y="0"/>
                  </a:lnTo>
                  <a:lnTo>
                    <a:pt x="0" y="0"/>
                  </a:lnTo>
                  <a:lnTo>
                    <a:pt x="0" y="417576"/>
                  </a:lnTo>
                  <a:close/>
                </a:path>
              </a:pathLst>
            </a:custGeom>
            <a:ln w="25907">
              <a:solidFill>
                <a:srgbClr val="FFCC00"/>
              </a:solidFill>
            </a:ln>
          </p:spPr>
          <p:txBody>
            <a:bodyPr wrap="square" lIns="0" tIns="0" rIns="0" bIns="0" rtlCol="0"/>
            <a:lstStyle/>
            <a:p>
              <a:endParaRPr/>
            </a:p>
          </p:txBody>
        </p:sp>
      </p:grpSp>
      <p:graphicFrame>
        <p:nvGraphicFramePr>
          <p:cNvPr id="2" name="object 2"/>
          <p:cNvGraphicFramePr>
            <a:graphicFrameLocks noGrp="1"/>
          </p:cNvGraphicFramePr>
          <p:nvPr>
            <p:extLst>
              <p:ext uri="{D42A27DB-BD31-4B8C-83A1-F6EECF244321}">
                <p14:modId xmlns:p14="http://schemas.microsoft.com/office/powerpoint/2010/main" val="1625034386"/>
              </p:ext>
            </p:extLst>
          </p:nvPr>
        </p:nvGraphicFramePr>
        <p:xfrm>
          <a:off x="4199347" y="97438"/>
          <a:ext cx="4721224" cy="4088988"/>
        </p:xfrm>
        <a:graphic>
          <a:graphicData uri="http://schemas.openxmlformats.org/drawingml/2006/table">
            <a:tbl>
              <a:tblPr firstRow="1" bandRow="1">
                <a:tableStyleId>{2D5ABB26-0587-4C30-8999-92F81FD0307C}</a:tableStyleId>
              </a:tblPr>
              <a:tblGrid>
                <a:gridCol w="561340">
                  <a:extLst>
                    <a:ext uri="{9D8B030D-6E8A-4147-A177-3AD203B41FA5}">
                      <a16:colId xmlns:a16="http://schemas.microsoft.com/office/drawing/2014/main" val="20000"/>
                    </a:ext>
                  </a:extLst>
                </a:gridCol>
                <a:gridCol w="3460750">
                  <a:extLst>
                    <a:ext uri="{9D8B030D-6E8A-4147-A177-3AD203B41FA5}">
                      <a16:colId xmlns:a16="http://schemas.microsoft.com/office/drawing/2014/main" val="20001"/>
                    </a:ext>
                  </a:extLst>
                </a:gridCol>
                <a:gridCol w="191135">
                  <a:extLst>
                    <a:ext uri="{9D8B030D-6E8A-4147-A177-3AD203B41FA5}">
                      <a16:colId xmlns:a16="http://schemas.microsoft.com/office/drawing/2014/main" val="20002"/>
                    </a:ext>
                  </a:extLst>
                </a:gridCol>
                <a:gridCol w="379095">
                  <a:extLst>
                    <a:ext uri="{9D8B030D-6E8A-4147-A177-3AD203B41FA5}">
                      <a16:colId xmlns:a16="http://schemas.microsoft.com/office/drawing/2014/main" val="20003"/>
                    </a:ext>
                  </a:extLst>
                </a:gridCol>
                <a:gridCol w="128904">
                  <a:extLst>
                    <a:ext uri="{9D8B030D-6E8A-4147-A177-3AD203B41FA5}">
                      <a16:colId xmlns:a16="http://schemas.microsoft.com/office/drawing/2014/main" val="20004"/>
                    </a:ext>
                  </a:extLst>
                </a:gridCol>
              </a:tblGrid>
              <a:tr h="228701">
                <a:tc gridSpan="4">
                  <a:txBody>
                    <a:bodyPr/>
                    <a:lstStyle/>
                    <a:p>
                      <a:pPr>
                        <a:lnSpc>
                          <a:spcPct val="100000"/>
                        </a:lnSpc>
                      </a:pPr>
                      <a:endParaRPr sz="1300" dirty="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50800">
                        <a:lnSpc>
                          <a:spcPct val="100000"/>
                        </a:lnSpc>
                        <a:spcBef>
                          <a:spcPts val="45"/>
                        </a:spcBef>
                      </a:pPr>
                      <a:r>
                        <a:rPr sz="1000" b="1" dirty="0">
                          <a:solidFill>
                            <a:srgbClr val="FFFFFF"/>
                          </a:solidFill>
                          <a:latin typeface="Tahoma"/>
                          <a:cs typeface="Tahoma"/>
                        </a:rPr>
                        <a:t>2</a:t>
                      </a:r>
                      <a:endParaRPr sz="1000">
                        <a:latin typeface="Tahoma"/>
                        <a:cs typeface="Tahoma"/>
                      </a:endParaRPr>
                    </a:p>
                  </a:txBody>
                  <a:tcPr marL="0" marR="0" marT="5715" marB="0"/>
                </a:tc>
                <a:extLst>
                  <a:ext uri="{0D108BD9-81ED-4DB2-BD59-A6C34878D82A}">
                    <a16:rowId xmlns:a16="http://schemas.microsoft.com/office/drawing/2014/main" val="10000"/>
                  </a:ext>
                </a:extLst>
              </a:tr>
              <a:tr h="419099">
                <a:tc>
                  <a:txBody>
                    <a:bodyPr/>
                    <a:lstStyle/>
                    <a:p>
                      <a:pPr marL="31750">
                        <a:lnSpc>
                          <a:spcPct val="100000"/>
                        </a:lnSpc>
                        <a:spcBef>
                          <a:spcPts val="145"/>
                        </a:spcBef>
                      </a:pPr>
                      <a:r>
                        <a:rPr sz="2400" b="1" spc="-10" dirty="0">
                          <a:solidFill>
                            <a:srgbClr val="20355A"/>
                          </a:solidFill>
                          <a:latin typeface="Arial"/>
                          <a:cs typeface="Arial"/>
                        </a:rPr>
                        <a:t>64</a:t>
                      </a:r>
                      <a:endParaRPr sz="2400">
                        <a:latin typeface="Arial"/>
                        <a:cs typeface="Arial"/>
                      </a:endParaRPr>
                    </a:p>
                  </a:txBody>
                  <a:tcPr marL="0" marR="0" marT="18415" marB="0">
                    <a:solidFill>
                      <a:srgbClr val="FFFFFF"/>
                    </a:solidFill>
                  </a:tcPr>
                </a:tc>
                <a:tc>
                  <a:txBody>
                    <a:bodyPr/>
                    <a:lstStyle/>
                    <a:p>
                      <a:pPr>
                        <a:lnSpc>
                          <a:spcPct val="100000"/>
                        </a:lnSpc>
                      </a:pPr>
                      <a:endParaRPr sz="2300">
                        <a:latin typeface="Times New Roman"/>
                        <a:cs typeface="Times New Roman"/>
                      </a:endParaRPr>
                    </a:p>
                  </a:txBody>
                  <a:tcPr marL="0" marR="0" marT="0" marB="0"/>
                </a:tc>
                <a:tc>
                  <a:txBody>
                    <a:bodyPr/>
                    <a:lstStyle/>
                    <a:p>
                      <a:pPr>
                        <a:lnSpc>
                          <a:spcPct val="100000"/>
                        </a:lnSpc>
                      </a:pPr>
                      <a:endParaRPr sz="2300">
                        <a:latin typeface="Times New Roman"/>
                        <a:cs typeface="Times New Roman"/>
                      </a:endParaRPr>
                    </a:p>
                  </a:txBody>
                  <a:tcPr marL="0" marR="0" marT="0" marB="0">
                    <a:solidFill>
                      <a:srgbClr val="FFFFFF"/>
                    </a:solidFill>
                  </a:tcPr>
                </a:tc>
                <a:tc>
                  <a:txBody>
                    <a:bodyPr/>
                    <a:lstStyle/>
                    <a:p>
                      <a:pPr>
                        <a:lnSpc>
                          <a:spcPct val="100000"/>
                        </a:lnSpc>
                        <a:spcBef>
                          <a:spcPts val="100"/>
                        </a:spcBef>
                      </a:pPr>
                      <a:r>
                        <a:rPr sz="2400" b="1" spc="-5" dirty="0">
                          <a:solidFill>
                            <a:srgbClr val="20355A"/>
                          </a:solidFill>
                          <a:latin typeface="Arial"/>
                          <a:cs typeface="Arial"/>
                        </a:rPr>
                        <a:t>94</a:t>
                      </a:r>
                      <a:endParaRPr sz="2400">
                        <a:latin typeface="Arial"/>
                        <a:cs typeface="Arial"/>
                      </a:endParaRPr>
                    </a:p>
                  </a:txBody>
                  <a:tcPr marL="0" marR="0" marT="12700" marB="0">
                    <a:solidFill>
                      <a:srgbClr val="FFFFFF"/>
                    </a:solidFill>
                  </a:tcPr>
                </a:tc>
                <a:tc>
                  <a:txBody>
                    <a:bodyPr/>
                    <a:lstStyle/>
                    <a:p>
                      <a:pPr marR="3175">
                        <a:lnSpc>
                          <a:spcPct val="100000"/>
                        </a:lnSpc>
                      </a:pPr>
                      <a:endParaRPr sz="2300">
                        <a:latin typeface="Times New Roman"/>
                        <a:cs typeface="Times New Roman"/>
                      </a:endParaRPr>
                    </a:p>
                  </a:txBody>
                  <a:tcPr marL="0" marR="0" marT="0" marB="0">
                    <a:lnR w="28575">
                      <a:solidFill>
                        <a:srgbClr val="FFCC00"/>
                      </a:solidFill>
                      <a:prstDash val="solid"/>
                    </a:lnR>
                    <a:solidFill>
                      <a:srgbClr val="FFFFFF"/>
                    </a:solidFill>
                  </a:tcPr>
                </a:tc>
                <a:extLst>
                  <a:ext uri="{0D108BD9-81ED-4DB2-BD59-A6C34878D82A}">
                    <a16:rowId xmlns:a16="http://schemas.microsoft.com/office/drawing/2014/main" val="10001"/>
                  </a:ext>
                </a:extLst>
              </a:tr>
              <a:tr h="295656">
                <a:tc>
                  <a:txBody>
                    <a:bodyPr/>
                    <a:lstStyle/>
                    <a:p>
                      <a:pPr>
                        <a:lnSpc>
                          <a:spcPct val="100000"/>
                        </a:lnSpc>
                      </a:pPr>
                      <a:endParaRPr sz="1800">
                        <a:latin typeface="Times New Roman"/>
                        <a:cs typeface="Times New Roman"/>
                      </a:endParaRPr>
                    </a:p>
                  </a:txBody>
                  <a:tcPr marL="0" marR="0" marT="0" marB="0">
                    <a:solidFill>
                      <a:srgbClr val="20355A"/>
                    </a:solidFill>
                  </a:tcPr>
                </a:tc>
                <a:tc>
                  <a:txBody>
                    <a:bodyPr/>
                    <a:lstStyle/>
                    <a:p>
                      <a:pPr>
                        <a:lnSpc>
                          <a:spcPct val="100000"/>
                        </a:lnSpc>
                      </a:pPr>
                      <a:endParaRPr sz="1800">
                        <a:latin typeface="Times New Roman"/>
                        <a:cs typeface="Times New Roman"/>
                      </a:endParaRPr>
                    </a:p>
                  </a:txBody>
                  <a:tcPr marL="0" marR="0" marT="0" marB="0">
                    <a:solidFill>
                      <a:srgbClr val="20355A"/>
                    </a:solidFill>
                  </a:tcPr>
                </a:tc>
                <a:tc>
                  <a:txBody>
                    <a:bodyPr/>
                    <a:lstStyle/>
                    <a:p>
                      <a:pPr>
                        <a:lnSpc>
                          <a:spcPct val="100000"/>
                        </a:lnSpc>
                      </a:pPr>
                      <a:endParaRPr sz="1800">
                        <a:latin typeface="Times New Roman"/>
                        <a:cs typeface="Times New Roman"/>
                      </a:endParaRPr>
                    </a:p>
                  </a:txBody>
                  <a:tcPr marL="0" marR="0" marT="0" marB="0">
                    <a:solidFill>
                      <a:srgbClr val="20355A"/>
                    </a:solidFill>
                  </a:tcPr>
                </a:tc>
                <a:tc>
                  <a:txBody>
                    <a:bodyPr/>
                    <a:lstStyle/>
                    <a:p>
                      <a:pPr>
                        <a:lnSpc>
                          <a:spcPct val="100000"/>
                        </a:lnSpc>
                      </a:pPr>
                      <a:endParaRPr sz="1800">
                        <a:latin typeface="Times New Roman"/>
                        <a:cs typeface="Times New Roman"/>
                      </a:endParaRPr>
                    </a:p>
                  </a:txBody>
                  <a:tcPr marL="0" marR="0" marT="0" marB="0"/>
                </a:tc>
                <a:tc>
                  <a:txBody>
                    <a:bodyPr/>
                    <a:lstStyle/>
                    <a:p>
                      <a:pPr marR="3175">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2"/>
                  </a:ext>
                </a:extLst>
              </a:tr>
              <a:tr h="417576">
                <a:tc>
                  <a:txBody>
                    <a:bodyPr/>
                    <a:lstStyle/>
                    <a:p>
                      <a:pPr marL="31750">
                        <a:lnSpc>
                          <a:spcPts val="2760"/>
                        </a:lnSpc>
                      </a:pPr>
                      <a:r>
                        <a:rPr sz="2400" b="1" spc="-10" dirty="0">
                          <a:solidFill>
                            <a:srgbClr val="20355A"/>
                          </a:solidFill>
                          <a:latin typeface="Arial"/>
                          <a:cs typeface="Arial"/>
                        </a:rPr>
                        <a:t>91</a:t>
                      </a:r>
                      <a:endParaRPr sz="2400">
                        <a:latin typeface="Arial"/>
                        <a:cs typeface="Arial"/>
                      </a:endParaRPr>
                    </a:p>
                  </a:txBody>
                  <a:tcPr marL="0" marR="0" marT="0" marB="0">
                    <a:solidFill>
                      <a:srgbClr val="FFFFFF"/>
                    </a:solidFill>
                  </a:tcPr>
                </a:tc>
                <a:tc>
                  <a:txBody>
                    <a:bodyPr/>
                    <a:lstStyle/>
                    <a:p>
                      <a:pPr>
                        <a:lnSpc>
                          <a:spcPct val="100000"/>
                        </a:lnSpc>
                      </a:pPr>
                      <a:endParaRPr sz="2300">
                        <a:latin typeface="Times New Roman"/>
                        <a:cs typeface="Times New Roman"/>
                      </a:endParaRPr>
                    </a:p>
                  </a:txBody>
                  <a:tcPr marL="0" marR="0" marT="0" marB="0"/>
                </a:tc>
                <a:tc>
                  <a:txBody>
                    <a:bodyPr/>
                    <a:lstStyle/>
                    <a:p>
                      <a:pPr>
                        <a:lnSpc>
                          <a:spcPct val="100000"/>
                        </a:lnSpc>
                      </a:pPr>
                      <a:endParaRPr sz="2300">
                        <a:latin typeface="Times New Roman"/>
                        <a:cs typeface="Times New Roman"/>
                      </a:endParaRPr>
                    </a:p>
                  </a:txBody>
                  <a:tcPr marL="0" marR="0" marT="0" marB="0">
                    <a:solidFill>
                      <a:srgbClr val="FFFFFF"/>
                    </a:solidFill>
                  </a:tcPr>
                </a:tc>
                <a:tc>
                  <a:txBody>
                    <a:bodyPr/>
                    <a:lstStyle/>
                    <a:p>
                      <a:pPr>
                        <a:lnSpc>
                          <a:spcPct val="100000"/>
                        </a:lnSpc>
                        <a:spcBef>
                          <a:spcPts val="60"/>
                        </a:spcBef>
                      </a:pPr>
                      <a:r>
                        <a:rPr sz="2400" b="1" spc="-5" dirty="0">
                          <a:solidFill>
                            <a:srgbClr val="20355A"/>
                          </a:solidFill>
                          <a:latin typeface="Arial"/>
                          <a:cs typeface="Arial"/>
                        </a:rPr>
                        <a:t>31</a:t>
                      </a:r>
                      <a:endParaRPr sz="2400">
                        <a:latin typeface="Arial"/>
                        <a:cs typeface="Arial"/>
                      </a:endParaRPr>
                    </a:p>
                  </a:txBody>
                  <a:tcPr marL="0" marR="0" marT="7620" marB="0">
                    <a:solidFill>
                      <a:srgbClr val="FFFFFF"/>
                    </a:solidFill>
                  </a:tcPr>
                </a:tc>
                <a:tc>
                  <a:txBody>
                    <a:bodyPr/>
                    <a:lstStyle/>
                    <a:p>
                      <a:pPr marR="3175">
                        <a:lnSpc>
                          <a:spcPct val="100000"/>
                        </a:lnSpc>
                      </a:pPr>
                      <a:endParaRPr sz="2300">
                        <a:latin typeface="Times New Roman"/>
                        <a:cs typeface="Times New Roman"/>
                      </a:endParaRPr>
                    </a:p>
                  </a:txBody>
                  <a:tcPr marL="0" marR="0" marT="0" marB="0">
                    <a:lnR w="28575">
                      <a:solidFill>
                        <a:srgbClr val="FFCC00"/>
                      </a:solidFill>
                      <a:prstDash val="solid"/>
                    </a:lnR>
                    <a:solidFill>
                      <a:srgbClr val="FFFFFF"/>
                    </a:solidFill>
                  </a:tcPr>
                </a:tc>
                <a:extLst>
                  <a:ext uri="{0D108BD9-81ED-4DB2-BD59-A6C34878D82A}">
                    <a16:rowId xmlns:a16="http://schemas.microsoft.com/office/drawing/2014/main" val="10003"/>
                  </a:ext>
                </a:extLst>
              </a:tr>
              <a:tr h="294512">
                <a:tc>
                  <a:txBody>
                    <a:bodyPr/>
                    <a:lstStyle/>
                    <a:p>
                      <a:pPr>
                        <a:lnSpc>
                          <a:spcPct val="100000"/>
                        </a:lnSpc>
                      </a:pPr>
                      <a:endParaRPr sz="1800">
                        <a:latin typeface="Times New Roman"/>
                        <a:cs typeface="Times New Roman"/>
                      </a:endParaRPr>
                    </a:p>
                  </a:txBody>
                  <a:tcPr marL="0" marR="0" marT="0" marB="0">
                    <a:solidFill>
                      <a:srgbClr val="20355A"/>
                    </a:solidFill>
                  </a:tcPr>
                </a:tc>
                <a:tc>
                  <a:txBody>
                    <a:bodyPr/>
                    <a:lstStyle/>
                    <a:p>
                      <a:pPr>
                        <a:lnSpc>
                          <a:spcPct val="100000"/>
                        </a:lnSpc>
                      </a:pPr>
                      <a:endParaRPr sz="1800">
                        <a:latin typeface="Times New Roman"/>
                        <a:cs typeface="Times New Roman"/>
                      </a:endParaRPr>
                    </a:p>
                  </a:txBody>
                  <a:tcPr marL="0" marR="0" marT="0" marB="0">
                    <a:solidFill>
                      <a:srgbClr val="20355A"/>
                    </a:solidFill>
                  </a:tcPr>
                </a:tc>
                <a:tc>
                  <a:txBody>
                    <a:bodyPr/>
                    <a:lstStyle/>
                    <a:p>
                      <a:pPr>
                        <a:lnSpc>
                          <a:spcPct val="100000"/>
                        </a:lnSpc>
                      </a:pPr>
                      <a:endParaRPr sz="1800">
                        <a:latin typeface="Times New Roman"/>
                        <a:cs typeface="Times New Roman"/>
                      </a:endParaRPr>
                    </a:p>
                  </a:txBody>
                  <a:tcPr marL="0" marR="0" marT="0" marB="0">
                    <a:solidFill>
                      <a:srgbClr val="20355A"/>
                    </a:solidFill>
                  </a:tcPr>
                </a:tc>
                <a:tc>
                  <a:txBody>
                    <a:bodyPr/>
                    <a:lstStyle/>
                    <a:p>
                      <a:pPr>
                        <a:lnSpc>
                          <a:spcPct val="100000"/>
                        </a:lnSpc>
                      </a:pPr>
                      <a:endParaRPr sz="1800">
                        <a:latin typeface="Times New Roman"/>
                        <a:cs typeface="Times New Roman"/>
                      </a:endParaRPr>
                    </a:p>
                  </a:txBody>
                  <a:tcPr marL="0" marR="0" marT="0" marB="0"/>
                </a:tc>
                <a:tc>
                  <a:txBody>
                    <a:bodyPr/>
                    <a:lstStyle/>
                    <a:p>
                      <a:pPr marR="3175">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4"/>
                  </a:ext>
                </a:extLst>
              </a:tr>
              <a:tr h="345567">
                <a:tc>
                  <a:txBody>
                    <a:bodyPr/>
                    <a:lstStyle/>
                    <a:p>
                      <a:pPr marL="31750">
                        <a:lnSpc>
                          <a:spcPts val="2600"/>
                        </a:lnSpc>
                        <a:spcBef>
                          <a:spcPts val="20"/>
                        </a:spcBef>
                      </a:pPr>
                      <a:r>
                        <a:rPr sz="2400" b="1" spc="-5" dirty="0">
                          <a:solidFill>
                            <a:srgbClr val="20355A"/>
                          </a:solidFill>
                          <a:latin typeface="Arial"/>
                          <a:cs typeface="Arial"/>
                        </a:rPr>
                        <a:t>27</a:t>
                      </a:r>
                      <a:endParaRPr sz="2400">
                        <a:latin typeface="Arial"/>
                        <a:cs typeface="Arial"/>
                      </a:endParaRPr>
                    </a:p>
                  </a:txBody>
                  <a:tcPr marL="0" marR="0" marT="2540" marB="0">
                    <a:solidFill>
                      <a:srgbClr val="FFFFFF"/>
                    </a:solidFill>
                  </a:tcPr>
                </a:tc>
                <a:tc>
                  <a:txBody>
                    <a:bodyPr/>
                    <a:lstStyle/>
                    <a:p>
                      <a:pPr>
                        <a:lnSpc>
                          <a:spcPct val="100000"/>
                        </a:lnSpc>
                      </a:pPr>
                      <a:endParaRPr sz="2100">
                        <a:latin typeface="Times New Roman"/>
                        <a:cs typeface="Times New Roman"/>
                      </a:endParaRPr>
                    </a:p>
                  </a:txBody>
                  <a:tcPr marL="0" marR="0" marT="0" marB="0"/>
                </a:tc>
                <a:tc>
                  <a:txBody>
                    <a:bodyPr/>
                    <a:lstStyle/>
                    <a:p>
                      <a:pPr>
                        <a:lnSpc>
                          <a:spcPct val="100000"/>
                        </a:lnSpc>
                      </a:pPr>
                      <a:endParaRPr sz="2100">
                        <a:latin typeface="Times New Roman"/>
                        <a:cs typeface="Times New Roman"/>
                      </a:endParaRPr>
                    </a:p>
                  </a:txBody>
                  <a:tcPr marL="0" marR="0" marT="0" marB="0">
                    <a:solidFill>
                      <a:srgbClr val="FFFFFF"/>
                    </a:solidFill>
                  </a:tcPr>
                </a:tc>
                <a:tc>
                  <a:txBody>
                    <a:bodyPr/>
                    <a:lstStyle/>
                    <a:p>
                      <a:pPr>
                        <a:lnSpc>
                          <a:spcPts val="2620"/>
                        </a:lnSpc>
                      </a:pPr>
                      <a:r>
                        <a:rPr sz="2400" b="1" spc="-10" dirty="0">
                          <a:solidFill>
                            <a:srgbClr val="20355A"/>
                          </a:solidFill>
                          <a:latin typeface="Arial"/>
                          <a:cs typeface="Arial"/>
                        </a:rPr>
                        <a:t>49</a:t>
                      </a:r>
                      <a:endParaRPr sz="2400">
                        <a:latin typeface="Arial"/>
                        <a:cs typeface="Arial"/>
                      </a:endParaRPr>
                    </a:p>
                  </a:txBody>
                  <a:tcPr marL="0" marR="0" marT="0" marB="0">
                    <a:solidFill>
                      <a:srgbClr val="FFFFFF"/>
                    </a:solidFill>
                  </a:tcPr>
                </a:tc>
                <a:tc>
                  <a:txBody>
                    <a:bodyPr/>
                    <a:lstStyle/>
                    <a:p>
                      <a:pPr marR="3175">
                        <a:lnSpc>
                          <a:spcPct val="100000"/>
                        </a:lnSpc>
                      </a:pPr>
                      <a:endParaRPr sz="2100">
                        <a:latin typeface="Times New Roman"/>
                        <a:cs typeface="Times New Roman"/>
                      </a:endParaRPr>
                    </a:p>
                  </a:txBody>
                  <a:tcPr marL="0" marR="0" marT="0" marB="0">
                    <a:lnR w="28575">
                      <a:solidFill>
                        <a:srgbClr val="FFCC00"/>
                      </a:solidFill>
                      <a:prstDash val="solid"/>
                    </a:lnR>
                    <a:solidFill>
                      <a:srgbClr val="FFFFFF"/>
                    </a:solidFill>
                  </a:tcPr>
                </a:tc>
                <a:extLst>
                  <a:ext uri="{0D108BD9-81ED-4DB2-BD59-A6C34878D82A}">
                    <a16:rowId xmlns:a16="http://schemas.microsoft.com/office/drawing/2014/main" val="10005"/>
                  </a:ext>
                </a:extLst>
              </a:tr>
              <a:tr h="56388">
                <a:tc>
                  <a:txBody>
                    <a:bodyPr/>
                    <a:lstStyle/>
                    <a:p>
                      <a:pPr>
                        <a:lnSpc>
                          <a:spcPct val="100000"/>
                        </a:lnSpc>
                      </a:pPr>
                      <a:endParaRPr sz="200">
                        <a:latin typeface="Times New Roman"/>
                        <a:cs typeface="Times New Roman"/>
                      </a:endParaRPr>
                    </a:p>
                  </a:txBody>
                  <a:tcPr marL="0" marR="0" marT="0" marB="0">
                    <a:solidFill>
                      <a:srgbClr val="FFFFFF"/>
                    </a:solidFill>
                  </a:tcPr>
                </a:tc>
                <a:tc>
                  <a:txBody>
                    <a:bodyPr/>
                    <a:lstStyle/>
                    <a:p>
                      <a:pPr>
                        <a:lnSpc>
                          <a:spcPct val="100000"/>
                        </a:lnSpc>
                      </a:pPr>
                      <a:endParaRPr sz="200">
                        <a:latin typeface="Times New Roman"/>
                        <a:cs typeface="Times New Roman"/>
                      </a:endParaRPr>
                    </a:p>
                  </a:txBody>
                  <a:tcPr marL="0" marR="0" marT="0" marB="0">
                    <a:solidFill>
                      <a:srgbClr val="20355A"/>
                    </a:solidFill>
                  </a:tcPr>
                </a:tc>
                <a:tc>
                  <a:txBody>
                    <a:bodyPr/>
                    <a:lstStyle/>
                    <a:p>
                      <a:pPr>
                        <a:lnSpc>
                          <a:spcPct val="100000"/>
                        </a:lnSpc>
                      </a:pPr>
                      <a:endParaRPr sz="200">
                        <a:latin typeface="Times New Roman"/>
                        <a:cs typeface="Times New Roman"/>
                      </a:endParaRPr>
                    </a:p>
                  </a:txBody>
                  <a:tcPr marL="0" marR="0" marT="0" marB="0">
                    <a:solidFill>
                      <a:srgbClr val="FFFFFF"/>
                    </a:solidFill>
                  </a:tcPr>
                </a:tc>
                <a:tc>
                  <a:txBody>
                    <a:bodyPr/>
                    <a:lstStyle/>
                    <a:p>
                      <a:pPr>
                        <a:lnSpc>
                          <a:spcPct val="100000"/>
                        </a:lnSpc>
                      </a:pPr>
                      <a:endParaRPr sz="200">
                        <a:latin typeface="Times New Roman"/>
                        <a:cs typeface="Times New Roman"/>
                      </a:endParaRPr>
                    </a:p>
                  </a:txBody>
                  <a:tcPr marL="0" marR="0" marT="0" marB="0">
                    <a:solidFill>
                      <a:srgbClr val="FFFFFF"/>
                    </a:solidFill>
                  </a:tcPr>
                </a:tc>
                <a:tc>
                  <a:txBody>
                    <a:bodyPr/>
                    <a:lstStyle/>
                    <a:p>
                      <a:pPr marR="3175">
                        <a:lnSpc>
                          <a:spcPct val="100000"/>
                        </a:lnSpc>
                      </a:pPr>
                      <a:endParaRPr sz="2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6"/>
                  </a:ext>
                </a:extLst>
              </a:tr>
              <a:tr h="239267">
                <a:tc>
                  <a:txBody>
                    <a:bodyPr/>
                    <a:lstStyle/>
                    <a:p>
                      <a:pPr>
                        <a:lnSpc>
                          <a:spcPct val="100000"/>
                        </a:lnSpc>
                      </a:pPr>
                      <a:endParaRPr sz="1400">
                        <a:latin typeface="Times New Roman"/>
                        <a:cs typeface="Times New Roman"/>
                      </a:endParaRPr>
                    </a:p>
                  </a:txBody>
                  <a:tcPr marL="0" marR="0" marT="0" marB="0">
                    <a:solidFill>
                      <a:srgbClr val="20355A"/>
                    </a:solidFill>
                  </a:tcPr>
                </a:tc>
                <a:tc>
                  <a:txBody>
                    <a:bodyPr/>
                    <a:lstStyle/>
                    <a:p>
                      <a:pPr>
                        <a:lnSpc>
                          <a:spcPct val="100000"/>
                        </a:lnSpc>
                      </a:pPr>
                      <a:endParaRPr sz="1400">
                        <a:latin typeface="Times New Roman"/>
                        <a:cs typeface="Times New Roman"/>
                      </a:endParaRPr>
                    </a:p>
                  </a:txBody>
                  <a:tcPr marL="0" marR="0" marT="0" marB="0">
                    <a:solidFill>
                      <a:srgbClr val="20355A"/>
                    </a:solidFill>
                  </a:tcPr>
                </a:tc>
                <a:tc>
                  <a:txBody>
                    <a:bodyPr/>
                    <a:lstStyle/>
                    <a:p>
                      <a:pPr>
                        <a:lnSpc>
                          <a:spcPct val="100000"/>
                        </a:lnSpc>
                      </a:pPr>
                      <a:endParaRPr sz="1400">
                        <a:latin typeface="Times New Roman"/>
                        <a:cs typeface="Times New Roman"/>
                      </a:endParaRPr>
                    </a:p>
                  </a:txBody>
                  <a:tcPr marL="0" marR="0" marT="0" marB="0">
                    <a:solidFill>
                      <a:srgbClr val="20355A"/>
                    </a:solidFill>
                  </a:tcPr>
                </a:tc>
                <a:tc>
                  <a:txBody>
                    <a:bodyPr/>
                    <a:lstStyle/>
                    <a:p>
                      <a:pPr>
                        <a:lnSpc>
                          <a:spcPct val="100000"/>
                        </a:lnSpc>
                      </a:pPr>
                      <a:endParaRPr sz="1400">
                        <a:latin typeface="Times New Roman"/>
                        <a:cs typeface="Times New Roman"/>
                      </a:endParaRPr>
                    </a:p>
                  </a:txBody>
                  <a:tcPr marL="0" marR="0" marT="0" marB="0"/>
                </a:tc>
                <a:tc>
                  <a:txBody>
                    <a:bodyPr/>
                    <a:lstStyle/>
                    <a:p>
                      <a:pPr marR="3175">
                        <a:lnSpc>
                          <a:spcPct val="100000"/>
                        </a:lnSpc>
                      </a:pPr>
                      <a:endParaRPr sz="1400">
                        <a:latin typeface="Times New Roman"/>
                        <a:cs typeface="Times New Roman"/>
                      </a:endParaRPr>
                    </a:p>
                  </a:txBody>
                  <a:tcPr marL="0" marR="0" marT="0" marB="0"/>
                </a:tc>
                <a:extLst>
                  <a:ext uri="{0D108BD9-81ED-4DB2-BD59-A6C34878D82A}">
                    <a16:rowId xmlns:a16="http://schemas.microsoft.com/office/drawing/2014/main" val="10007"/>
                  </a:ext>
                </a:extLst>
              </a:tr>
              <a:tr h="441960">
                <a:tc>
                  <a:txBody>
                    <a:bodyPr/>
                    <a:lstStyle/>
                    <a:p>
                      <a:pPr marL="31750">
                        <a:lnSpc>
                          <a:spcPct val="100000"/>
                        </a:lnSpc>
                        <a:spcBef>
                          <a:spcPts val="244"/>
                        </a:spcBef>
                      </a:pPr>
                      <a:r>
                        <a:rPr sz="2400" b="1" spc="-10" dirty="0">
                          <a:solidFill>
                            <a:srgbClr val="20355A"/>
                          </a:solidFill>
                          <a:latin typeface="Arial"/>
                          <a:cs typeface="Arial"/>
                        </a:rPr>
                        <a:t>23</a:t>
                      </a:r>
                      <a:endParaRPr sz="2400">
                        <a:latin typeface="Arial"/>
                        <a:cs typeface="Arial"/>
                      </a:endParaRPr>
                    </a:p>
                  </a:txBody>
                  <a:tcPr marL="0" marR="0" marT="31114" marB="0">
                    <a:solidFill>
                      <a:srgbClr val="FFFFFF"/>
                    </a:solidFill>
                  </a:tcPr>
                </a:tc>
                <a:tc>
                  <a:txBody>
                    <a:bodyPr/>
                    <a:lstStyle/>
                    <a:p>
                      <a:pPr>
                        <a:lnSpc>
                          <a:spcPct val="100000"/>
                        </a:lnSpc>
                      </a:pPr>
                      <a:endParaRPr sz="2300">
                        <a:latin typeface="Times New Roman"/>
                        <a:cs typeface="Times New Roman"/>
                      </a:endParaRPr>
                    </a:p>
                  </a:txBody>
                  <a:tcPr marL="0" marR="0" marT="0" marB="0"/>
                </a:tc>
                <a:tc>
                  <a:txBody>
                    <a:bodyPr/>
                    <a:lstStyle/>
                    <a:p>
                      <a:pPr>
                        <a:lnSpc>
                          <a:spcPct val="100000"/>
                        </a:lnSpc>
                      </a:pPr>
                      <a:endParaRPr sz="2300">
                        <a:latin typeface="Times New Roman"/>
                        <a:cs typeface="Times New Roman"/>
                      </a:endParaRPr>
                    </a:p>
                  </a:txBody>
                  <a:tcPr marL="0" marR="0" marT="0" marB="0">
                    <a:solidFill>
                      <a:srgbClr val="FFFFFF"/>
                    </a:solidFill>
                  </a:tcPr>
                </a:tc>
                <a:tc>
                  <a:txBody>
                    <a:bodyPr/>
                    <a:lstStyle/>
                    <a:p>
                      <a:pPr>
                        <a:lnSpc>
                          <a:spcPct val="100000"/>
                        </a:lnSpc>
                        <a:spcBef>
                          <a:spcPts val="295"/>
                        </a:spcBef>
                      </a:pPr>
                      <a:r>
                        <a:rPr sz="2400" b="1" spc="-5" dirty="0">
                          <a:solidFill>
                            <a:srgbClr val="20355A"/>
                          </a:solidFill>
                          <a:latin typeface="Arial"/>
                          <a:cs typeface="Arial"/>
                        </a:rPr>
                        <a:t>99</a:t>
                      </a:r>
                      <a:endParaRPr sz="2400">
                        <a:latin typeface="Arial"/>
                        <a:cs typeface="Arial"/>
                      </a:endParaRPr>
                    </a:p>
                  </a:txBody>
                  <a:tcPr marL="0" marR="0" marT="37465" marB="0">
                    <a:solidFill>
                      <a:srgbClr val="FFFFFF"/>
                    </a:solidFill>
                  </a:tcPr>
                </a:tc>
                <a:tc>
                  <a:txBody>
                    <a:bodyPr/>
                    <a:lstStyle/>
                    <a:p>
                      <a:pPr marR="3175">
                        <a:lnSpc>
                          <a:spcPct val="100000"/>
                        </a:lnSpc>
                      </a:pPr>
                      <a:endParaRPr sz="2300">
                        <a:latin typeface="Times New Roman"/>
                        <a:cs typeface="Times New Roman"/>
                      </a:endParaRPr>
                    </a:p>
                  </a:txBody>
                  <a:tcPr marL="0" marR="0" marT="0" marB="0">
                    <a:lnR w="28575">
                      <a:solidFill>
                        <a:srgbClr val="FFCC00"/>
                      </a:solidFill>
                      <a:prstDash val="solid"/>
                    </a:lnR>
                    <a:solidFill>
                      <a:srgbClr val="FFFFFF"/>
                    </a:solidFill>
                  </a:tcPr>
                </a:tc>
                <a:extLst>
                  <a:ext uri="{0D108BD9-81ED-4DB2-BD59-A6C34878D82A}">
                    <a16:rowId xmlns:a16="http://schemas.microsoft.com/office/drawing/2014/main" val="10008"/>
                  </a:ext>
                </a:extLst>
              </a:tr>
              <a:tr h="297180">
                <a:tc>
                  <a:txBody>
                    <a:bodyPr/>
                    <a:lstStyle/>
                    <a:p>
                      <a:pPr>
                        <a:lnSpc>
                          <a:spcPct val="100000"/>
                        </a:lnSpc>
                      </a:pPr>
                      <a:endParaRPr sz="1800">
                        <a:latin typeface="Times New Roman"/>
                        <a:cs typeface="Times New Roman"/>
                      </a:endParaRPr>
                    </a:p>
                  </a:txBody>
                  <a:tcPr marL="0" marR="0" marT="0" marB="0">
                    <a:solidFill>
                      <a:srgbClr val="20355A"/>
                    </a:solidFill>
                  </a:tcPr>
                </a:tc>
                <a:tc>
                  <a:txBody>
                    <a:bodyPr/>
                    <a:lstStyle/>
                    <a:p>
                      <a:pPr>
                        <a:lnSpc>
                          <a:spcPct val="100000"/>
                        </a:lnSpc>
                      </a:pPr>
                      <a:endParaRPr sz="1800">
                        <a:latin typeface="Times New Roman"/>
                        <a:cs typeface="Times New Roman"/>
                      </a:endParaRPr>
                    </a:p>
                  </a:txBody>
                  <a:tcPr marL="0" marR="0" marT="0" marB="0">
                    <a:solidFill>
                      <a:srgbClr val="20355A"/>
                    </a:solidFill>
                  </a:tcPr>
                </a:tc>
                <a:tc>
                  <a:txBody>
                    <a:bodyPr/>
                    <a:lstStyle/>
                    <a:p>
                      <a:pPr>
                        <a:lnSpc>
                          <a:spcPct val="100000"/>
                        </a:lnSpc>
                      </a:pPr>
                      <a:endParaRPr sz="1800">
                        <a:latin typeface="Times New Roman"/>
                        <a:cs typeface="Times New Roman"/>
                      </a:endParaRPr>
                    </a:p>
                  </a:txBody>
                  <a:tcPr marL="0" marR="0" marT="0" marB="0">
                    <a:solidFill>
                      <a:srgbClr val="20355A"/>
                    </a:solidFill>
                  </a:tcPr>
                </a:tc>
                <a:tc>
                  <a:txBody>
                    <a:bodyPr/>
                    <a:lstStyle/>
                    <a:p>
                      <a:pPr>
                        <a:lnSpc>
                          <a:spcPct val="100000"/>
                        </a:lnSpc>
                      </a:pPr>
                      <a:endParaRPr sz="1800">
                        <a:latin typeface="Times New Roman"/>
                        <a:cs typeface="Times New Roman"/>
                      </a:endParaRPr>
                    </a:p>
                  </a:txBody>
                  <a:tcPr marL="0" marR="0" marT="0" marB="0"/>
                </a:tc>
                <a:tc>
                  <a:txBody>
                    <a:bodyPr/>
                    <a:lstStyle/>
                    <a:p>
                      <a:pPr marR="3175">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9"/>
                  </a:ext>
                </a:extLst>
              </a:tr>
              <a:tr h="405384">
                <a:tc>
                  <a:txBody>
                    <a:bodyPr/>
                    <a:lstStyle/>
                    <a:p>
                      <a:pPr marL="74295">
                        <a:lnSpc>
                          <a:spcPct val="100000"/>
                        </a:lnSpc>
                        <a:spcBef>
                          <a:spcPts val="40"/>
                        </a:spcBef>
                      </a:pPr>
                      <a:r>
                        <a:rPr sz="2400" b="1" spc="-5" dirty="0">
                          <a:solidFill>
                            <a:srgbClr val="20355A"/>
                          </a:solidFill>
                          <a:latin typeface="Arial"/>
                          <a:cs typeface="Arial"/>
                        </a:rPr>
                        <a:t>83</a:t>
                      </a:r>
                      <a:endParaRPr sz="2400">
                        <a:latin typeface="Arial"/>
                        <a:cs typeface="Arial"/>
                      </a:endParaRPr>
                    </a:p>
                  </a:txBody>
                  <a:tcPr marL="0" marR="0" marT="5080" marB="0">
                    <a:solidFill>
                      <a:srgbClr val="FFFFFF"/>
                    </a:solidFill>
                  </a:tcPr>
                </a:tc>
                <a:tc>
                  <a:txBody>
                    <a:bodyPr/>
                    <a:lstStyle/>
                    <a:p>
                      <a:pPr>
                        <a:lnSpc>
                          <a:spcPct val="100000"/>
                        </a:lnSpc>
                      </a:pPr>
                      <a:endParaRPr sz="2300">
                        <a:latin typeface="Times New Roman"/>
                        <a:cs typeface="Times New Roman"/>
                      </a:endParaRPr>
                    </a:p>
                  </a:txBody>
                  <a:tcPr marL="0" marR="0" marT="0" marB="0"/>
                </a:tc>
                <a:tc>
                  <a:txBody>
                    <a:bodyPr/>
                    <a:lstStyle/>
                    <a:p>
                      <a:pPr>
                        <a:lnSpc>
                          <a:spcPct val="100000"/>
                        </a:lnSpc>
                      </a:pPr>
                      <a:endParaRPr sz="2300">
                        <a:latin typeface="Times New Roman"/>
                        <a:cs typeface="Times New Roman"/>
                      </a:endParaRPr>
                    </a:p>
                  </a:txBody>
                  <a:tcPr marL="0" marR="0" marT="0" marB="0">
                    <a:solidFill>
                      <a:srgbClr val="FFFFFF"/>
                    </a:solidFill>
                  </a:tcPr>
                </a:tc>
                <a:tc>
                  <a:txBody>
                    <a:bodyPr/>
                    <a:lstStyle/>
                    <a:p>
                      <a:pPr>
                        <a:lnSpc>
                          <a:spcPct val="100000"/>
                        </a:lnSpc>
                        <a:spcBef>
                          <a:spcPts val="90"/>
                        </a:spcBef>
                      </a:pPr>
                      <a:r>
                        <a:rPr sz="2400" b="1" spc="-10" dirty="0">
                          <a:solidFill>
                            <a:srgbClr val="20355A"/>
                          </a:solidFill>
                          <a:latin typeface="Arial"/>
                          <a:cs typeface="Arial"/>
                        </a:rPr>
                        <a:t>10</a:t>
                      </a:r>
                      <a:endParaRPr sz="2400">
                        <a:latin typeface="Arial"/>
                        <a:cs typeface="Arial"/>
                      </a:endParaRPr>
                    </a:p>
                  </a:txBody>
                  <a:tcPr marL="0" marR="0" marT="11430" marB="0">
                    <a:solidFill>
                      <a:srgbClr val="FFFFFF"/>
                    </a:solidFill>
                  </a:tcPr>
                </a:tc>
                <a:tc>
                  <a:txBody>
                    <a:bodyPr/>
                    <a:lstStyle/>
                    <a:p>
                      <a:pPr marR="3175">
                        <a:lnSpc>
                          <a:spcPct val="100000"/>
                        </a:lnSpc>
                      </a:pPr>
                      <a:endParaRPr sz="2300">
                        <a:latin typeface="Times New Roman"/>
                        <a:cs typeface="Times New Roman"/>
                      </a:endParaRPr>
                    </a:p>
                  </a:txBody>
                  <a:tcPr marL="0" marR="0" marT="0" marB="0">
                    <a:lnR w="28575">
                      <a:solidFill>
                        <a:srgbClr val="FFCC00"/>
                      </a:solidFill>
                      <a:prstDash val="solid"/>
                    </a:lnR>
                    <a:solidFill>
                      <a:srgbClr val="FFFFFF"/>
                    </a:solidFill>
                  </a:tcPr>
                </a:tc>
                <a:extLst>
                  <a:ext uri="{0D108BD9-81ED-4DB2-BD59-A6C34878D82A}">
                    <a16:rowId xmlns:a16="http://schemas.microsoft.com/office/drawing/2014/main" val="10010"/>
                  </a:ext>
                </a:extLst>
              </a:tr>
              <a:tr h="228599">
                <a:tc>
                  <a:txBody>
                    <a:bodyPr/>
                    <a:lstStyle/>
                    <a:p>
                      <a:pPr>
                        <a:lnSpc>
                          <a:spcPct val="100000"/>
                        </a:lnSpc>
                      </a:pPr>
                      <a:endParaRPr sz="1300">
                        <a:latin typeface="Times New Roman"/>
                        <a:cs typeface="Times New Roman"/>
                      </a:endParaRPr>
                    </a:p>
                  </a:txBody>
                  <a:tcPr marL="0" marR="0" marT="0" marB="0">
                    <a:solidFill>
                      <a:srgbClr val="20355A"/>
                    </a:solidFill>
                  </a:tcPr>
                </a:tc>
                <a:tc>
                  <a:txBody>
                    <a:bodyPr/>
                    <a:lstStyle/>
                    <a:p>
                      <a:pPr>
                        <a:lnSpc>
                          <a:spcPct val="100000"/>
                        </a:lnSpc>
                      </a:pPr>
                      <a:endParaRPr sz="1300">
                        <a:latin typeface="Times New Roman"/>
                        <a:cs typeface="Times New Roman"/>
                      </a:endParaRPr>
                    </a:p>
                  </a:txBody>
                  <a:tcPr marL="0" marR="0" marT="0" marB="0">
                    <a:solidFill>
                      <a:srgbClr val="20355A"/>
                    </a:solidFill>
                  </a:tcPr>
                </a:tc>
                <a:tc>
                  <a:txBody>
                    <a:bodyPr/>
                    <a:lstStyle/>
                    <a:p>
                      <a:pPr>
                        <a:lnSpc>
                          <a:spcPct val="100000"/>
                        </a:lnSpc>
                      </a:pPr>
                      <a:endParaRPr sz="1300">
                        <a:latin typeface="Times New Roman"/>
                        <a:cs typeface="Times New Roman"/>
                      </a:endParaRPr>
                    </a:p>
                  </a:txBody>
                  <a:tcPr marL="0" marR="0" marT="0" marB="0">
                    <a:lnR w="28575">
                      <a:solidFill>
                        <a:srgbClr val="152340"/>
                      </a:solidFill>
                      <a:prstDash val="solid"/>
                    </a:lnR>
                    <a:solidFill>
                      <a:srgbClr val="20355A"/>
                    </a:solidFill>
                  </a:tcPr>
                </a:tc>
                <a:tc>
                  <a:txBody>
                    <a:bodyPr/>
                    <a:lstStyle/>
                    <a:p>
                      <a:pPr>
                        <a:lnSpc>
                          <a:spcPct val="100000"/>
                        </a:lnSpc>
                      </a:pPr>
                      <a:endParaRPr sz="1300">
                        <a:latin typeface="Times New Roman"/>
                        <a:cs typeface="Times New Roman"/>
                      </a:endParaRPr>
                    </a:p>
                  </a:txBody>
                  <a:tcPr marL="0" marR="0" marT="0" marB="0">
                    <a:lnL w="28575">
                      <a:solidFill>
                        <a:srgbClr val="152340"/>
                      </a:solidFill>
                      <a:prstDash val="solid"/>
                    </a:lnL>
                  </a:tcPr>
                </a:tc>
                <a:tc>
                  <a:txBody>
                    <a:bodyPr/>
                    <a:lstStyle/>
                    <a:p>
                      <a:pPr marR="3175">
                        <a:lnSpc>
                          <a:spcPct val="100000"/>
                        </a:lnSpc>
                      </a:pPr>
                      <a:endParaRPr sz="1300">
                        <a:latin typeface="Times New Roman"/>
                        <a:cs typeface="Times New Roman"/>
                      </a:endParaRPr>
                    </a:p>
                  </a:txBody>
                  <a:tcPr marL="0" marR="0" marT="0" marB="0"/>
                </a:tc>
                <a:extLst>
                  <a:ext uri="{0D108BD9-81ED-4DB2-BD59-A6C34878D82A}">
                    <a16:rowId xmlns:a16="http://schemas.microsoft.com/office/drawing/2014/main" val="10011"/>
                  </a:ext>
                </a:extLst>
              </a:tr>
              <a:tr h="46093">
                <a:tc>
                  <a:txBody>
                    <a:bodyPr/>
                    <a:lstStyle/>
                    <a:p>
                      <a:pPr>
                        <a:lnSpc>
                          <a:spcPct val="100000"/>
                        </a:lnSpc>
                      </a:pPr>
                      <a:endParaRPr sz="100">
                        <a:latin typeface="Times New Roman"/>
                        <a:cs typeface="Times New Roman"/>
                      </a:endParaRPr>
                    </a:p>
                  </a:txBody>
                  <a:tcPr marL="0" marR="0" marT="0" marB="0">
                    <a:solidFill>
                      <a:srgbClr val="FFFFFF"/>
                    </a:solidFill>
                  </a:tcPr>
                </a:tc>
                <a:tc>
                  <a:txBody>
                    <a:bodyPr/>
                    <a:lstStyle/>
                    <a:p>
                      <a:pPr>
                        <a:lnSpc>
                          <a:spcPct val="100000"/>
                        </a:lnSpc>
                      </a:pPr>
                      <a:endParaRPr sz="100">
                        <a:latin typeface="Times New Roman"/>
                        <a:cs typeface="Times New Roman"/>
                      </a:endParaRPr>
                    </a:p>
                  </a:txBody>
                  <a:tcPr marL="0" marR="0" marT="0" marB="0">
                    <a:lnR w="28575">
                      <a:solidFill>
                        <a:srgbClr val="FFCC00"/>
                      </a:solidFill>
                      <a:prstDash val="solid"/>
                    </a:lnR>
                    <a:solidFill>
                      <a:srgbClr val="20355A"/>
                    </a:solidFill>
                  </a:tcPr>
                </a:tc>
                <a:tc>
                  <a:txBody>
                    <a:bodyPr/>
                    <a:lstStyle/>
                    <a:p>
                      <a:pPr>
                        <a:lnSpc>
                          <a:spcPct val="100000"/>
                        </a:lnSpc>
                      </a:pPr>
                      <a:endParaRPr sz="100">
                        <a:latin typeface="Times New Roman"/>
                        <a:cs typeface="Times New Roman"/>
                      </a:endParaRPr>
                    </a:p>
                  </a:txBody>
                  <a:tcPr marL="0" marR="0" marT="0" marB="0">
                    <a:lnL w="28575">
                      <a:solidFill>
                        <a:srgbClr val="FFCC00"/>
                      </a:solidFill>
                      <a:prstDash val="solid"/>
                    </a:lnL>
                    <a:lnR w="28575">
                      <a:solidFill>
                        <a:srgbClr val="152340"/>
                      </a:solidFill>
                      <a:prstDash val="solid"/>
                    </a:lnR>
                    <a:solidFill>
                      <a:srgbClr val="FFFFFF"/>
                    </a:solidFill>
                  </a:tcPr>
                </a:tc>
                <a:tc>
                  <a:txBody>
                    <a:bodyPr/>
                    <a:lstStyle/>
                    <a:p>
                      <a:pPr>
                        <a:lnSpc>
                          <a:spcPct val="100000"/>
                        </a:lnSpc>
                      </a:pPr>
                      <a:endParaRPr sz="100">
                        <a:latin typeface="Times New Roman"/>
                        <a:cs typeface="Times New Roman"/>
                      </a:endParaRPr>
                    </a:p>
                  </a:txBody>
                  <a:tcPr marL="0" marR="0" marT="0" marB="0">
                    <a:lnL w="28575">
                      <a:solidFill>
                        <a:srgbClr val="152340"/>
                      </a:solidFill>
                      <a:prstDash val="solid"/>
                    </a:lnL>
                    <a:solidFill>
                      <a:srgbClr val="FFFFFF"/>
                    </a:solidFill>
                  </a:tcPr>
                </a:tc>
                <a:tc>
                  <a:txBody>
                    <a:bodyPr/>
                    <a:lstStyle/>
                    <a:p>
                      <a:pPr marR="3175">
                        <a:lnSpc>
                          <a:spcPct val="100000"/>
                        </a:lnSpc>
                      </a:pPr>
                      <a:endParaRPr sz="100">
                        <a:latin typeface="Times New Roman"/>
                        <a:cs typeface="Times New Roman"/>
                      </a:endParaRPr>
                    </a:p>
                  </a:txBody>
                  <a:tcPr marL="0" marR="0" marT="0" marB="0">
                    <a:lnR w="28575">
                      <a:solidFill>
                        <a:srgbClr val="FFCC00"/>
                      </a:solidFill>
                      <a:prstDash val="solid"/>
                    </a:lnR>
                    <a:solidFill>
                      <a:srgbClr val="FFFFFF"/>
                    </a:solidFill>
                  </a:tcPr>
                </a:tc>
                <a:extLst>
                  <a:ext uri="{0D108BD9-81ED-4DB2-BD59-A6C34878D82A}">
                    <a16:rowId xmlns:a16="http://schemas.microsoft.com/office/drawing/2014/main" val="10012"/>
                  </a:ext>
                </a:extLst>
              </a:tr>
              <a:tr h="373006">
                <a:tc>
                  <a:txBody>
                    <a:bodyPr/>
                    <a:lstStyle/>
                    <a:p>
                      <a:pPr marL="55880">
                        <a:lnSpc>
                          <a:spcPts val="2655"/>
                        </a:lnSpc>
                      </a:pPr>
                      <a:r>
                        <a:rPr sz="2400" b="1" spc="-10" dirty="0">
                          <a:solidFill>
                            <a:srgbClr val="20355A"/>
                          </a:solidFill>
                          <a:latin typeface="Arial"/>
                          <a:cs typeface="Arial"/>
                        </a:rPr>
                        <a:t>55</a:t>
                      </a:r>
                      <a:endParaRPr sz="2400">
                        <a:latin typeface="Arial"/>
                        <a:cs typeface="Arial"/>
                      </a:endParaRPr>
                    </a:p>
                  </a:txBody>
                  <a:tcPr marL="0" marR="0" marT="0" marB="0">
                    <a:solidFill>
                      <a:srgbClr val="FFFFFF"/>
                    </a:solidFill>
                  </a:tcPr>
                </a:tc>
                <a:tc>
                  <a:txBody>
                    <a:bodyPr/>
                    <a:lstStyle/>
                    <a:p>
                      <a:pPr>
                        <a:lnSpc>
                          <a:spcPct val="100000"/>
                        </a:lnSpc>
                      </a:pPr>
                      <a:endParaRPr sz="2300">
                        <a:latin typeface="Times New Roman"/>
                        <a:cs typeface="Times New Roman"/>
                      </a:endParaRPr>
                    </a:p>
                  </a:txBody>
                  <a:tcPr marL="0" marR="0" marT="0" marB="0">
                    <a:lnR w="28575">
                      <a:solidFill>
                        <a:srgbClr val="FFCC00"/>
                      </a:solidFill>
                      <a:prstDash val="solid"/>
                    </a:lnR>
                  </a:tcPr>
                </a:tc>
                <a:tc>
                  <a:txBody>
                    <a:bodyPr/>
                    <a:lstStyle/>
                    <a:p>
                      <a:pPr>
                        <a:lnSpc>
                          <a:spcPct val="100000"/>
                        </a:lnSpc>
                      </a:pPr>
                      <a:endParaRPr sz="2300">
                        <a:latin typeface="Times New Roman"/>
                        <a:cs typeface="Times New Roman"/>
                      </a:endParaRPr>
                    </a:p>
                  </a:txBody>
                  <a:tcPr marL="0" marR="0" marT="0" marB="0">
                    <a:lnL w="28575">
                      <a:solidFill>
                        <a:srgbClr val="FFCC00"/>
                      </a:solidFill>
                      <a:prstDash val="solid"/>
                    </a:lnL>
                    <a:solidFill>
                      <a:srgbClr val="FFFFFF"/>
                    </a:solidFill>
                  </a:tcPr>
                </a:tc>
                <a:tc>
                  <a:txBody>
                    <a:bodyPr/>
                    <a:lstStyle/>
                    <a:p>
                      <a:pPr>
                        <a:lnSpc>
                          <a:spcPts val="2675"/>
                        </a:lnSpc>
                      </a:pPr>
                      <a:r>
                        <a:rPr sz="2400" b="1" spc="-5" dirty="0">
                          <a:solidFill>
                            <a:srgbClr val="20355A"/>
                          </a:solidFill>
                          <a:latin typeface="Arial"/>
                          <a:cs typeface="Arial"/>
                        </a:rPr>
                        <a:t>12</a:t>
                      </a:r>
                      <a:endParaRPr sz="2400">
                        <a:latin typeface="Arial"/>
                        <a:cs typeface="Arial"/>
                      </a:endParaRPr>
                    </a:p>
                  </a:txBody>
                  <a:tcPr marL="0" marR="0" marT="0" marB="0">
                    <a:solidFill>
                      <a:srgbClr val="FFFFFF"/>
                    </a:solidFill>
                  </a:tcPr>
                </a:tc>
                <a:tc>
                  <a:txBody>
                    <a:bodyPr/>
                    <a:lstStyle/>
                    <a:p>
                      <a:pPr marR="3175">
                        <a:lnSpc>
                          <a:spcPct val="100000"/>
                        </a:lnSpc>
                      </a:pPr>
                      <a:endParaRPr sz="2300" dirty="0">
                        <a:latin typeface="Times New Roman"/>
                        <a:cs typeface="Times New Roman"/>
                      </a:endParaRPr>
                    </a:p>
                  </a:txBody>
                  <a:tcPr marL="0" marR="0" marT="0" marB="0">
                    <a:lnR w="28575">
                      <a:solidFill>
                        <a:srgbClr val="FFCC00"/>
                      </a:solidFill>
                      <a:prstDash val="solid"/>
                    </a:lnR>
                    <a:solidFill>
                      <a:srgbClr val="FFFFFF"/>
                    </a:solidFill>
                  </a:tcPr>
                </a:tc>
                <a:extLst>
                  <a:ext uri="{0D108BD9-81ED-4DB2-BD59-A6C34878D82A}">
                    <a16:rowId xmlns:a16="http://schemas.microsoft.com/office/drawing/2014/main" val="10013"/>
                  </a:ext>
                </a:extLst>
              </a:tr>
            </a:tbl>
          </a:graphicData>
        </a:graphic>
      </p:graphicFrame>
      <p:sp>
        <p:nvSpPr>
          <p:cNvPr id="30" name="Прямоугольник 29"/>
          <p:cNvSpPr/>
          <p:nvPr/>
        </p:nvSpPr>
        <p:spPr>
          <a:xfrm>
            <a:off x="4132307" y="249174"/>
            <a:ext cx="732789" cy="40978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31" name="Прямоугольник 30"/>
          <p:cNvSpPr/>
          <p:nvPr/>
        </p:nvSpPr>
        <p:spPr>
          <a:xfrm>
            <a:off x="8193150" y="239350"/>
            <a:ext cx="732789" cy="40978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6355" y="540511"/>
            <a:ext cx="3330575" cy="452120"/>
          </a:xfrm>
          <a:prstGeom prst="rect">
            <a:avLst/>
          </a:prstGeom>
        </p:spPr>
        <p:txBody>
          <a:bodyPr vert="horz" wrap="square" lIns="0" tIns="12065" rIns="0" bIns="0" rtlCol="0">
            <a:spAutoFit/>
          </a:bodyPr>
          <a:lstStyle/>
          <a:p>
            <a:pPr marL="12700">
              <a:lnSpc>
                <a:spcPct val="100000"/>
              </a:lnSpc>
              <a:spcBef>
                <a:spcPts val="95"/>
              </a:spcBef>
            </a:pPr>
            <a:r>
              <a:rPr b="0" spc="-145" dirty="0">
                <a:latin typeface="Lucida Sans Unicode"/>
                <a:cs typeface="Lucida Sans Unicode"/>
              </a:rPr>
              <a:t>Игр</a:t>
            </a:r>
            <a:r>
              <a:rPr b="0" spc="-165" dirty="0">
                <a:latin typeface="Lucida Sans Unicode"/>
                <a:cs typeface="Lucida Sans Unicode"/>
              </a:rPr>
              <a:t>ы</a:t>
            </a:r>
            <a:r>
              <a:rPr b="0" spc="-60" dirty="0">
                <a:latin typeface="Lucida Sans Unicode"/>
                <a:cs typeface="Lucida Sans Unicode"/>
              </a:rPr>
              <a:t> </a:t>
            </a:r>
            <a:r>
              <a:rPr b="0" spc="-120" dirty="0">
                <a:latin typeface="Lucida Sans Unicode"/>
                <a:cs typeface="Lucida Sans Unicode"/>
              </a:rPr>
              <a:t>и</a:t>
            </a:r>
            <a:r>
              <a:rPr b="0" spc="-55" dirty="0">
                <a:latin typeface="Lucida Sans Unicode"/>
                <a:cs typeface="Lucida Sans Unicode"/>
              </a:rPr>
              <a:t> </a:t>
            </a:r>
            <a:r>
              <a:rPr b="0" spc="229" dirty="0">
                <a:latin typeface="Lucida Sans Unicode"/>
                <a:cs typeface="Lucida Sans Unicode"/>
              </a:rPr>
              <a:t>стратегии</a:t>
            </a:r>
          </a:p>
        </p:txBody>
      </p:sp>
      <p:sp>
        <p:nvSpPr>
          <p:cNvPr id="3" name="object 3"/>
          <p:cNvSpPr txBox="1"/>
          <p:nvPr/>
        </p:nvSpPr>
        <p:spPr>
          <a:xfrm>
            <a:off x="816355" y="1410461"/>
            <a:ext cx="6633209" cy="2037080"/>
          </a:xfrm>
          <a:prstGeom prst="rect">
            <a:avLst/>
          </a:prstGeom>
        </p:spPr>
        <p:txBody>
          <a:bodyPr vert="horz" wrap="square" lIns="0" tIns="12065" rIns="0" bIns="0" rtlCol="0">
            <a:spAutoFit/>
          </a:bodyPr>
          <a:lstStyle/>
          <a:p>
            <a:pPr marL="12700" marR="5080">
              <a:lnSpc>
                <a:spcPct val="100000"/>
              </a:lnSpc>
              <a:spcBef>
                <a:spcPts val="95"/>
              </a:spcBef>
            </a:pPr>
            <a:r>
              <a:rPr sz="2200" b="1" spc="-30" dirty="0">
                <a:solidFill>
                  <a:srgbClr val="20355A"/>
                </a:solidFill>
                <a:latin typeface="Arial"/>
                <a:cs typeface="Arial"/>
              </a:rPr>
              <a:t>И</a:t>
            </a:r>
            <a:r>
              <a:rPr sz="2200" b="1" spc="35" dirty="0">
                <a:solidFill>
                  <a:srgbClr val="20355A"/>
                </a:solidFill>
                <a:latin typeface="Arial"/>
                <a:cs typeface="Arial"/>
              </a:rPr>
              <a:t>г</a:t>
            </a:r>
            <a:r>
              <a:rPr sz="2200" b="1" spc="25" dirty="0">
                <a:solidFill>
                  <a:srgbClr val="20355A"/>
                </a:solidFill>
                <a:latin typeface="Arial"/>
                <a:cs typeface="Arial"/>
              </a:rPr>
              <a:t>р</a:t>
            </a:r>
            <a:r>
              <a:rPr sz="2200" b="1" spc="-509" dirty="0">
                <a:solidFill>
                  <a:srgbClr val="20355A"/>
                </a:solidFill>
                <a:latin typeface="Arial"/>
                <a:cs typeface="Arial"/>
              </a:rPr>
              <a:t>ы</a:t>
            </a:r>
            <a:r>
              <a:rPr sz="2200" b="1" spc="15" dirty="0">
                <a:solidFill>
                  <a:srgbClr val="20355A"/>
                </a:solidFill>
                <a:latin typeface="Arial"/>
                <a:cs typeface="Arial"/>
              </a:rPr>
              <a:t> </a:t>
            </a:r>
            <a:r>
              <a:rPr sz="2200" b="1" spc="-70" dirty="0">
                <a:solidFill>
                  <a:srgbClr val="20355A"/>
                </a:solidFill>
                <a:latin typeface="Arial"/>
                <a:cs typeface="Arial"/>
              </a:rPr>
              <a:t>и</a:t>
            </a:r>
            <a:r>
              <a:rPr sz="2200" b="1" spc="30" dirty="0">
                <a:solidFill>
                  <a:srgbClr val="20355A"/>
                </a:solidFill>
                <a:latin typeface="Arial"/>
                <a:cs typeface="Arial"/>
              </a:rPr>
              <a:t> </a:t>
            </a:r>
            <a:r>
              <a:rPr sz="2200" b="1" spc="-20" dirty="0" err="1" smtClean="0">
                <a:solidFill>
                  <a:srgbClr val="20355A"/>
                </a:solidFill>
                <a:latin typeface="Arial"/>
                <a:cs typeface="Arial"/>
              </a:rPr>
              <a:t>с</a:t>
            </a:r>
            <a:r>
              <a:rPr sz="2200" b="1" spc="25" dirty="0" err="1" smtClean="0">
                <a:solidFill>
                  <a:srgbClr val="20355A"/>
                </a:solidFill>
                <a:latin typeface="Arial"/>
                <a:cs typeface="Arial"/>
              </a:rPr>
              <a:t>р</a:t>
            </a:r>
            <a:r>
              <a:rPr sz="2200" b="1" spc="145" dirty="0" err="1" smtClean="0">
                <a:solidFill>
                  <a:srgbClr val="20355A"/>
                </a:solidFill>
                <a:latin typeface="Arial"/>
                <a:cs typeface="Arial"/>
              </a:rPr>
              <a:t>а</a:t>
            </a:r>
            <a:r>
              <a:rPr sz="2200" b="1" spc="100" dirty="0" err="1" smtClean="0">
                <a:solidFill>
                  <a:srgbClr val="20355A"/>
                </a:solidFill>
                <a:latin typeface="Arial"/>
                <a:cs typeface="Arial"/>
              </a:rPr>
              <a:t>е</a:t>
            </a:r>
            <a:r>
              <a:rPr sz="2200" b="1" spc="80" dirty="0" err="1" smtClean="0">
                <a:solidFill>
                  <a:srgbClr val="20355A"/>
                </a:solidFill>
                <a:latin typeface="Arial"/>
                <a:cs typeface="Arial"/>
              </a:rPr>
              <a:t>г</a:t>
            </a:r>
            <a:r>
              <a:rPr sz="2200" b="1" spc="-70" dirty="0" err="1" smtClean="0">
                <a:solidFill>
                  <a:srgbClr val="20355A"/>
                </a:solidFill>
                <a:latin typeface="Arial"/>
                <a:cs typeface="Arial"/>
              </a:rPr>
              <a:t>ии</a:t>
            </a:r>
            <a:r>
              <a:rPr sz="2200" b="1" spc="30" dirty="0" smtClean="0">
                <a:solidFill>
                  <a:srgbClr val="20355A"/>
                </a:solidFill>
                <a:latin typeface="Arial"/>
                <a:cs typeface="Arial"/>
              </a:rPr>
              <a:t> </a:t>
            </a:r>
            <a:r>
              <a:rPr sz="2200" b="1" spc="-370" dirty="0">
                <a:solidFill>
                  <a:srgbClr val="20355A"/>
                </a:solidFill>
                <a:latin typeface="Arial"/>
                <a:cs typeface="Arial"/>
              </a:rPr>
              <a:t>–</a:t>
            </a:r>
            <a:r>
              <a:rPr sz="2200" b="1" spc="40" dirty="0">
                <a:solidFill>
                  <a:srgbClr val="20355A"/>
                </a:solidFill>
                <a:latin typeface="Arial"/>
                <a:cs typeface="Arial"/>
              </a:rPr>
              <a:t> </a:t>
            </a:r>
            <a:r>
              <a:rPr sz="2200" b="1" spc="25" dirty="0" err="1" smtClean="0">
                <a:solidFill>
                  <a:srgbClr val="20355A"/>
                </a:solidFill>
                <a:latin typeface="Arial"/>
                <a:cs typeface="Arial"/>
              </a:rPr>
              <a:t>о</a:t>
            </a:r>
            <a:r>
              <a:rPr sz="2200" b="1" spc="-25" dirty="0" err="1" smtClean="0">
                <a:solidFill>
                  <a:srgbClr val="20355A"/>
                </a:solidFill>
                <a:latin typeface="Arial"/>
                <a:cs typeface="Arial"/>
              </a:rPr>
              <a:t>д</a:t>
            </a:r>
            <a:r>
              <a:rPr sz="2200" b="1" spc="145" dirty="0" err="1" smtClean="0">
                <a:solidFill>
                  <a:srgbClr val="20355A"/>
                </a:solidFill>
                <a:latin typeface="Arial"/>
                <a:cs typeface="Arial"/>
              </a:rPr>
              <a:t>е</a:t>
            </a:r>
            <a:r>
              <a:rPr sz="2200" b="1" spc="-110" dirty="0" err="1" smtClean="0">
                <a:solidFill>
                  <a:srgbClr val="20355A"/>
                </a:solidFill>
                <a:latin typeface="Arial"/>
                <a:cs typeface="Arial"/>
              </a:rPr>
              <a:t>л</a:t>
            </a:r>
            <a:r>
              <a:rPr sz="2200" b="1" spc="-280" dirty="0" err="1" smtClean="0">
                <a:solidFill>
                  <a:srgbClr val="20355A"/>
                </a:solidFill>
                <a:latin typeface="Arial"/>
                <a:cs typeface="Arial"/>
              </a:rPr>
              <a:t>ь</a:t>
            </a:r>
            <a:r>
              <a:rPr sz="2200" b="1" spc="-175" dirty="0" err="1" smtClean="0">
                <a:solidFill>
                  <a:srgbClr val="20355A"/>
                </a:solidFill>
                <a:latin typeface="Arial"/>
                <a:cs typeface="Arial"/>
              </a:rPr>
              <a:t>н</a:t>
            </a:r>
            <a:r>
              <a:rPr sz="2200" b="1" spc="-509" dirty="0" err="1" smtClean="0">
                <a:solidFill>
                  <a:srgbClr val="20355A"/>
                </a:solidFill>
                <a:latin typeface="Arial"/>
                <a:cs typeface="Arial"/>
              </a:rPr>
              <a:t>ы</a:t>
            </a:r>
            <a:r>
              <a:rPr sz="2200" b="1" spc="-70" dirty="0" err="1" smtClean="0">
                <a:solidFill>
                  <a:srgbClr val="20355A"/>
                </a:solidFill>
                <a:latin typeface="Arial"/>
                <a:cs typeface="Arial"/>
              </a:rPr>
              <a:t>й</a:t>
            </a:r>
            <a:r>
              <a:rPr sz="2200" b="1" spc="-5" dirty="0" smtClean="0">
                <a:solidFill>
                  <a:srgbClr val="20355A"/>
                </a:solidFill>
                <a:latin typeface="Arial"/>
                <a:cs typeface="Arial"/>
              </a:rPr>
              <a:t> </a:t>
            </a:r>
            <a:r>
              <a:rPr sz="2200" b="1" spc="20" dirty="0">
                <a:solidFill>
                  <a:srgbClr val="20355A"/>
                </a:solidFill>
                <a:latin typeface="Arial"/>
                <a:cs typeface="Arial"/>
              </a:rPr>
              <a:t>к</a:t>
            </a:r>
            <a:r>
              <a:rPr sz="2200" b="1" spc="-110" dirty="0">
                <a:solidFill>
                  <a:srgbClr val="20355A"/>
                </a:solidFill>
                <a:latin typeface="Arial"/>
                <a:cs typeface="Arial"/>
              </a:rPr>
              <a:t>л</a:t>
            </a:r>
            <a:r>
              <a:rPr sz="2200" b="1" spc="145" dirty="0">
                <a:solidFill>
                  <a:srgbClr val="20355A"/>
                </a:solidFill>
                <a:latin typeface="Arial"/>
                <a:cs typeface="Arial"/>
              </a:rPr>
              <a:t>а</a:t>
            </a:r>
            <a:r>
              <a:rPr sz="2200" b="1" spc="-20" dirty="0">
                <a:solidFill>
                  <a:srgbClr val="20355A"/>
                </a:solidFill>
                <a:latin typeface="Arial"/>
                <a:cs typeface="Arial"/>
              </a:rPr>
              <a:t>сс  </a:t>
            </a:r>
            <a:r>
              <a:rPr sz="2200" b="1" spc="150" dirty="0">
                <a:solidFill>
                  <a:srgbClr val="20355A"/>
                </a:solidFill>
                <a:latin typeface="Arial"/>
                <a:cs typeface="Arial"/>
              </a:rPr>
              <a:t>математических </a:t>
            </a:r>
            <a:r>
              <a:rPr sz="2200" b="1" spc="-20" dirty="0">
                <a:solidFill>
                  <a:srgbClr val="20355A"/>
                </a:solidFill>
                <a:latin typeface="Arial"/>
                <a:cs typeface="Arial"/>
              </a:rPr>
              <a:t>задач. </a:t>
            </a:r>
            <a:r>
              <a:rPr sz="2200" b="1" spc="85" dirty="0">
                <a:solidFill>
                  <a:srgbClr val="20355A"/>
                </a:solidFill>
                <a:latin typeface="Arial"/>
                <a:cs typeface="Arial"/>
              </a:rPr>
              <a:t>Чаще </a:t>
            </a:r>
            <a:r>
              <a:rPr sz="2200" b="1" spc="-10" dirty="0">
                <a:solidFill>
                  <a:srgbClr val="20355A"/>
                </a:solidFill>
                <a:latin typeface="Arial"/>
                <a:cs typeface="Arial"/>
              </a:rPr>
              <a:t>всего </a:t>
            </a:r>
            <a:r>
              <a:rPr sz="2200" b="1" spc="135" dirty="0">
                <a:solidFill>
                  <a:srgbClr val="20355A"/>
                </a:solidFill>
                <a:latin typeface="Arial"/>
                <a:cs typeface="Arial"/>
              </a:rPr>
              <a:t>играют </a:t>
            </a:r>
            <a:r>
              <a:rPr sz="2200" b="1" spc="140" dirty="0">
                <a:solidFill>
                  <a:srgbClr val="20355A"/>
                </a:solidFill>
                <a:latin typeface="Arial"/>
                <a:cs typeface="Arial"/>
              </a:rPr>
              <a:t> </a:t>
            </a:r>
            <a:r>
              <a:rPr sz="2200" b="1" spc="-25" dirty="0">
                <a:solidFill>
                  <a:srgbClr val="20355A"/>
                </a:solidFill>
                <a:latin typeface="Arial"/>
                <a:cs typeface="Arial"/>
              </a:rPr>
              <a:t>д</a:t>
            </a:r>
            <a:r>
              <a:rPr sz="2200" b="1" spc="-229" dirty="0">
                <a:solidFill>
                  <a:srgbClr val="20355A"/>
                </a:solidFill>
                <a:latin typeface="Arial"/>
                <a:cs typeface="Arial"/>
              </a:rPr>
              <a:t>в</a:t>
            </a:r>
            <a:r>
              <a:rPr sz="2200" b="1" spc="25" dirty="0">
                <a:solidFill>
                  <a:srgbClr val="20355A"/>
                </a:solidFill>
                <a:latin typeface="Arial"/>
                <a:cs typeface="Arial"/>
              </a:rPr>
              <a:t>о</a:t>
            </a:r>
            <a:r>
              <a:rPr sz="2200" b="1" spc="145" dirty="0">
                <a:solidFill>
                  <a:srgbClr val="20355A"/>
                </a:solidFill>
                <a:latin typeface="Arial"/>
                <a:cs typeface="Arial"/>
              </a:rPr>
              <a:t>е</a:t>
            </a:r>
            <a:r>
              <a:rPr sz="2200" b="1" spc="-185" dirty="0">
                <a:solidFill>
                  <a:srgbClr val="20355A"/>
                </a:solidFill>
                <a:latin typeface="Arial"/>
                <a:cs typeface="Arial"/>
              </a:rPr>
              <a:t>.</a:t>
            </a:r>
            <a:r>
              <a:rPr sz="2200" b="1" dirty="0">
                <a:solidFill>
                  <a:srgbClr val="20355A"/>
                </a:solidFill>
                <a:latin typeface="Arial"/>
                <a:cs typeface="Arial"/>
              </a:rPr>
              <a:t> </a:t>
            </a:r>
            <a:r>
              <a:rPr sz="2200" b="1" spc="-210" dirty="0">
                <a:solidFill>
                  <a:srgbClr val="20355A"/>
                </a:solidFill>
                <a:latin typeface="Arial"/>
                <a:cs typeface="Arial"/>
              </a:rPr>
              <a:t>П</a:t>
            </a:r>
            <a:r>
              <a:rPr sz="2200" b="1" spc="25" dirty="0">
                <a:solidFill>
                  <a:srgbClr val="20355A"/>
                </a:solidFill>
                <a:latin typeface="Arial"/>
                <a:cs typeface="Arial"/>
              </a:rPr>
              <a:t>р</a:t>
            </a:r>
            <a:r>
              <a:rPr sz="2200" b="1" spc="-70" dirty="0">
                <a:solidFill>
                  <a:srgbClr val="20355A"/>
                </a:solidFill>
                <a:latin typeface="Arial"/>
                <a:cs typeface="Arial"/>
              </a:rPr>
              <a:t>и</a:t>
            </a:r>
            <a:r>
              <a:rPr sz="2200" b="1" spc="30" dirty="0">
                <a:solidFill>
                  <a:srgbClr val="20355A"/>
                </a:solidFill>
                <a:latin typeface="Arial"/>
                <a:cs typeface="Arial"/>
              </a:rPr>
              <a:t> </a:t>
            </a:r>
            <a:r>
              <a:rPr sz="2200" b="1" spc="-10" dirty="0">
                <a:solidFill>
                  <a:srgbClr val="20355A"/>
                </a:solidFill>
                <a:latin typeface="Arial"/>
                <a:cs typeface="Arial"/>
              </a:rPr>
              <a:t>э</a:t>
            </a:r>
            <a:r>
              <a:rPr sz="2200" b="1" spc="810" dirty="0">
                <a:solidFill>
                  <a:srgbClr val="20355A"/>
                </a:solidFill>
                <a:latin typeface="Arial"/>
                <a:cs typeface="Arial"/>
              </a:rPr>
              <a:t>т</a:t>
            </a:r>
            <a:r>
              <a:rPr sz="2200" b="1" spc="25" dirty="0">
                <a:solidFill>
                  <a:srgbClr val="20355A"/>
                </a:solidFill>
                <a:latin typeface="Arial"/>
                <a:cs typeface="Arial"/>
              </a:rPr>
              <a:t>о</a:t>
            </a:r>
            <a:r>
              <a:rPr sz="2200" b="1" spc="85" dirty="0">
                <a:solidFill>
                  <a:srgbClr val="20355A"/>
                </a:solidFill>
                <a:latin typeface="Arial"/>
                <a:cs typeface="Arial"/>
              </a:rPr>
              <a:t>м</a:t>
            </a:r>
            <a:r>
              <a:rPr sz="2200" b="1" spc="10" dirty="0">
                <a:solidFill>
                  <a:srgbClr val="20355A"/>
                </a:solidFill>
                <a:latin typeface="Arial"/>
                <a:cs typeface="Arial"/>
              </a:rPr>
              <a:t> </a:t>
            </a:r>
            <a:r>
              <a:rPr sz="2200" b="1" spc="-240" dirty="0">
                <a:solidFill>
                  <a:srgbClr val="20355A"/>
                </a:solidFill>
                <a:latin typeface="Arial"/>
                <a:cs typeface="Arial"/>
              </a:rPr>
              <a:t>в</a:t>
            </a:r>
            <a:r>
              <a:rPr sz="2200" b="1" spc="35" dirty="0">
                <a:solidFill>
                  <a:srgbClr val="20355A"/>
                </a:solidFill>
                <a:latin typeface="Arial"/>
                <a:cs typeface="Arial"/>
              </a:rPr>
              <a:t> </a:t>
            </a:r>
            <a:r>
              <a:rPr sz="2200" b="1" spc="-20" dirty="0">
                <a:solidFill>
                  <a:srgbClr val="20355A"/>
                </a:solidFill>
                <a:latin typeface="Arial"/>
                <a:cs typeface="Arial"/>
              </a:rPr>
              <a:t>ус</a:t>
            </a:r>
            <a:r>
              <a:rPr sz="2200" b="1" spc="-110" dirty="0">
                <a:solidFill>
                  <a:srgbClr val="20355A"/>
                </a:solidFill>
                <a:latin typeface="Arial"/>
                <a:cs typeface="Arial"/>
              </a:rPr>
              <a:t>л</a:t>
            </a:r>
            <a:r>
              <a:rPr sz="2200" b="1" spc="25" dirty="0">
                <a:solidFill>
                  <a:srgbClr val="20355A"/>
                </a:solidFill>
                <a:latin typeface="Arial"/>
                <a:cs typeface="Arial"/>
              </a:rPr>
              <a:t>о</a:t>
            </a:r>
            <a:r>
              <a:rPr sz="2200" b="1" spc="-125" dirty="0">
                <a:solidFill>
                  <a:srgbClr val="20355A"/>
                </a:solidFill>
                <a:latin typeface="Arial"/>
                <a:cs typeface="Arial"/>
              </a:rPr>
              <a:t>вии</a:t>
            </a:r>
            <a:r>
              <a:rPr sz="2200" b="1" spc="5" dirty="0">
                <a:solidFill>
                  <a:srgbClr val="20355A"/>
                </a:solidFill>
                <a:latin typeface="Arial"/>
                <a:cs typeface="Arial"/>
              </a:rPr>
              <a:t> </a:t>
            </a:r>
            <a:r>
              <a:rPr sz="2200" b="1" spc="25" dirty="0">
                <a:solidFill>
                  <a:srgbClr val="20355A"/>
                </a:solidFill>
                <a:latin typeface="Arial"/>
                <a:cs typeface="Arial"/>
              </a:rPr>
              <a:t>о</a:t>
            </a:r>
            <a:r>
              <a:rPr sz="2200" b="1" spc="35" dirty="0">
                <a:solidFill>
                  <a:srgbClr val="20355A"/>
                </a:solidFill>
                <a:latin typeface="Arial"/>
                <a:cs typeface="Arial"/>
              </a:rPr>
              <a:t>г</a:t>
            </a:r>
            <a:r>
              <a:rPr sz="2200" b="1" spc="25" dirty="0">
                <a:solidFill>
                  <a:srgbClr val="20355A"/>
                </a:solidFill>
                <a:latin typeface="Arial"/>
                <a:cs typeface="Arial"/>
              </a:rPr>
              <a:t>о</a:t>
            </a:r>
            <a:r>
              <a:rPr sz="2200" b="1" spc="-229" dirty="0">
                <a:solidFill>
                  <a:srgbClr val="20355A"/>
                </a:solidFill>
                <a:latin typeface="Arial"/>
                <a:cs typeface="Arial"/>
              </a:rPr>
              <a:t>в</a:t>
            </a:r>
            <a:r>
              <a:rPr sz="2200" b="1" spc="-95" dirty="0">
                <a:solidFill>
                  <a:srgbClr val="20355A"/>
                </a:solidFill>
                <a:latin typeface="Arial"/>
                <a:cs typeface="Arial"/>
              </a:rPr>
              <a:t>орены</a:t>
            </a:r>
            <a:r>
              <a:rPr sz="2200" b="1" spc="10" dirty="0">
                <a:solidFill>
                  <a:srgbClr val="20355A"/>
                </a:solidFill>
                <a:latin typeface="Arial"/>
                <a:cs typeface="Arial"/>
              </a:rPr>
              <a:t> </a:t>
            </a:r>
            <a:r>
              <a:rPr sz="2200" b="1" spc="-40" dirty="0">
                <a:solidFill>
                  <a:srgbClr val="20355A"/>
                </a:solidFill>
                <a:latin typeface="Arial"/>
                <a:cs typeface="Arial"/>
              </a:rPr>
              <a:t>п</a:t>
            </a:r>
            <a:r>
              <a:rPr sz="2200" b="1" spc="25" dirty="0">
                <a:solidFill>
                  <a:srgbClr val="20355A"/>
                </a:solidFill>
                <a:latin typeface="Arial"/>
                <a:cs typeface="Arial"/>
              </a:rPr>
              <a:t>р</a:t>
            </a:r>
            <a:r>
              <a:rPr sz="2200" b="1" spc="145" dirty="0">
                <a:solidFill>
                  <a:srgbClr val="20355A"/>
                </a:solidFill>
                <a:latin typeface="Arial"/>
                <a:cs typeface="Arial"/>
              </a:rPr>
              <a:t>а</a:t>
            </a:r>
            <a:r>
              <a:rPr sz="2200" b="1" spc="-229" dirty="0">
                <a:solidFill>
                  <a:srgbClr val="20355A"/>
                </a:solidFill>
                <a:latin typeface="Arial"/>
                <a:cs typeface="Arial"/>
              </a:rPr>
              <a:t>в</a:t>
            </a:r>
            <a:r>
              <a:rPr sz="2200" b="1" spc="-65" dirty="0">
                <a:solidFill>
                  <a:srgbClr val="20355A"/>
                </a:solidFill>
                <a:latin typeface="Arial"/>
                <a:cs typeface="Arial"/>
              </a:rPr>
              <a:t>и</a:t>
            </a:r>
            <a:r>
              <a:rPr sz="2200" b="1" spc="10" dirty="0">
                <a:solidFill>
                  <a:srgbClr val="20355A"/>
                </a:solidFill>
                <a:latin typeface="Arial"/>
                <a:cs typeface="Arial"/>
              </a:rPr>
              <a:t>ла  </a:t>
            </a:r>
            <a:r>
              <a:rPr sz="2200" b="1" spc="-140" dirty="0">
                <a:solidFill>
                  <a:srgbClr val="20355A"/>
                </a:solidFill>
                <a:latin typeface="Arial"/>
                <a:cs typeface="Arial"/>
              </a:rPr>
              <a:t>игры.</a:t>
            </a:r>
            <a:r>
              <a:rPr sz="2200" b="1" dirty="0">
                <a:solidFill>
                  <a:srgbClr val="20355A"/>
                </a:solidFill>
                <a:latin typeface="Arial"/>
                <a:cs typeface="Arial"/>
              </a:rPr>
              <a:t> </a:t>
            </a:r>
            <a:r>
              <a:rPr sz="2200" b="1" spc="-10" dirty="0">
                <a:solidFill>
                  <a:srgbClr val="20355A"/>
                </a:solidFill>
                <a:latin typeface="Arial"/>
                <a:cs typeface="Arial"/>
              </a:rPr>
              <a:t>Нужно</a:t>
            </a:r>
            <a:r>
              <a:rPr sz="2200" b="1" spc="5" dirty="0">
                <a:solidFill>
                  <a:srgbClr val="20355A"/>
                </a:solidFill>
                <a:latin typeface="Arial"/>
                <a:cs typeface="Arial"/>
              </a:rPr>
              <a:t> </a:t>
            </a:r>
            <a:r>
              <a:rPr sz="2200" b="1" spc="65" dirty="0">
                <a:solidFill>
                  <a:srgbClr val="20355A"/>
                </a:solidFill>
                <a:latin typeface="Arial"/>
                <a:cs typeface="Arial"/>
              </a:rPr>
              <a:t>показать,</a:t>
            </a:r>
            <a:r>
              <a:rPr sz="2200" b="1" spc="-5" dirty="0">
                <a:solidFill>
                  <a:srgbClr val="20355A"/>
                </a:solidFill>
                <a:latin typeface="Arial"/>
                <a:cs typeface="Arial"/>
              </a:rPr>
              <a:t> </a:t>
            </a:r>
            <a:r>
              <a:rPr sz="2200" b="1" spc="30" dirty="0">
                <a:solidFill>
                  <a:srgbClr val="20355A"/>
                </a:solidFill>
                <a:latin typeface="Arial"/>
                <a:cs typeface="Arial"/>
              </a:rPr>
              <a:t>какой</a:t>
            </a:r>
            <a:r>
              <a:rPr sz="2200" b="1" spc="-5" dirty="0">
                <a:solidFill>
                  <a:srgbClr val="20355A"/>
                </a:solidFill>
                <a:latin typeface="Arial"/>
                <a:cs typeface="Arial"/>
              </a:rPr>
              <a:t> </a:t>
            </a:r>
            <a:r>
              <a:rPr sz="2200" b="1" spc="-65" dirty="0">
                <a:solidFill>
                  <a:srgbClr val="20355A"/>
                </a:solidFill>
                <a:latin typeface="Arial"/>
                <a:cs typeface="Arial"/>
              </a:rPr>
              <a:t>из</a:t>
            </a:r>
            <a:r>
              <a:rPr sz="2200" b="1" spc="35" dirty="0">
                <a:solidFill>
                  <a:srgbClr val="20355A"/>
                </a:solidFill>
                <a:latin typeface="Arial"/>
                <a:cs typeface="Arial"/>
              </a:rPr>
              <a:t> </a:t>
            </a:r>
            <a:r>
              <a:rPr sz="2200" b="1" spc="-25" dirty="0">
                <a:solidFill>
                  <a:srgbClr val="20355A"/>
                </a:solidFill>
                <a:latin typeface="Arial"/>
                <a:cs typeface="Arial"/>
              </a:rPr>
              <a:t>игроков</a:t>
            </a:r>
            <a:r>
              <a:rPr sz="2200" b="1" spc="-5" dirty="0">
                <a:solidFill>
                  <a:srgbClr val="20355A"/>
                </a:solidFill>
                <a:latin typeface="Arial"/>
                <a:cs typeface="Arial"/>
              </a:rPr>
              <a:t> </a:t>
            </a:r>
            <a:r>
              <a:rPr sz="2200" b="1" spc="225" dirty="0">
                <a:solidFill>
                  <a:srgbClr val="20355A"/>
                </a:solidFill>
                <a:latin typeface="Arial"/>
                <a:cs typeface="Arial"/>
              </a:rPr>
              <a:t>имеет </a:t>
            </a:r>
            <a:r>
              <a:rPr sz="2200" b="1" spc="-595" dirty="0">
                <a:solidFill>
                  <a:srgbClr val="20355A"/>
                </a:solidFill>
                <a:latin typeface="Arial"/>
                <a:cs typeface="Arial"/>
              </a:rPr>
              <a:t> </a:t>
            </a:r>
            <a:r>
              <a:rPr sz="2200" b="1" spc="50" dirty="0">
                <a:solidFill>
                  <a:srgbClr val="20355A"/>
                </a:solidFill>
                <a:latin typeface="Arial"/>
                <a:cs typeface="Arial"/>
              </a:rPr>
              <a:t>возможность </a:t>
            </a:r>
            <a:r>
              <a:rPr sz="2200" b="1" spc="-5" dirty="0">
                <a:solidFill>
                  <a:srgbClr val="20355A"/>
                </a:solidFill>
                <a:latin typeface="Arial"/>
                <a:cs typeface="Arial"/>
              </a:rPr>
              <a:t>выиграть </a:t>
            </a:r>
            <a:r>
              <a:rPr sz="2200" b="1" spc="-20" dirty="0">
                <a:solidFill>
                  <a:srgbClr val="20355A"/>
                </a:solidFill>
                <a:latin typeface="Arial"/>
                <a:cs typeface="Arial"/>
              </a:rPr>
              <a:t>независимо </a:t>
            </a:r>
            <a:r>
              <a:rPr sz="2200" b="1" spc="420" dirty="0">
                <a:solidFill>
                  <a:srgbClr val="20355A"/>
                </a:solidFill>
                <a:latin typeface="Arial"/>
                <a:cs typeface="Arial"/>
              </a:rPr>
              <a:t>от </a:t>
            </a:r>
            <a:r>
              <a:rPr sz="2200" b="1" spc="-45" dirty="0">
                <a:solidFill>
                  <a:srgbClr val="20355A"/>
                </a:solidFill>
                <a:latin typeface="Arial"/>
                <a:cs typeface="Arial"/>
              </a:rPr>
              <a:t>ходов </a:t>
            </a:r>
            <a:r>
              <a:rPr sz="2200" b="1" spc="-40" dirty="0">
                <a:solidFill>
                  <a:srgbClr val="20355A"/>
                </a:solidFill>
                <a:latin typeface="Arial"/>
                <a:cs typeface="Arial"/>
              </a:rPr>
              <a:t> </a:t>
            </a:r>
            <a:r>
              <a:rPr sz="2200" b="1" spc="-15" dirty="0">
                <a:solidFill>
                  <a:srgbClr val="20355A"/>
                </a:solidFill>
                <a:latin typeface="Arial"/>
                <a:cs typeface="Arial"/>
              </a:rPr>
              <a:t>соперника.</a:t>
            </a:r>
            <a:endParaRPr sz="2200" dirty="0">
              <a:latin typeface="Arial"/>
              <a:cs typeface="Arial"/>
            </a:endParaRPr>
          </a:p>
        </p:txBody>
      </p:sp>
      <p:sp>
        <p:nvSpPr>
          <p:cNvPr id="4" name="object 4"/>
          <p:cNvSpPr txBox="1"/>
          <p:nvPr/>
        </p:nvSpPr>
        <p:spPr>
          <a:xfrm>
            <a:off x="8905113" y="111632"/>
            <a:ext cx="100965" cy="177800"/>
          </a:xfrm>
          <a:prstGeom prst="rect">
            <a:avLst/>
          </a:prstGeom>
        </p:spPr>
        <p:txBody>
          <a:bodyPr vert="horz" wrap="square" lIns="0" tIns="12065" rIns="0" bIns="0" rtlCol="0">
            <a:spAutoFit/>
          </a:bodyPr>
          <a:lstStyle/>
          <a:p>
            <a:pPr marL="12700">
              <a:lnSpc>
                <a:spcPct val="100000"/>
              </a:lnSpc>
              <a:spcBef>
                <a:spcPts val="95"/>
              </a:spcBef>
            </a:pPr>
            <a:r>
              <a:rPr sz="1000" b="1" spc="-45" dirty="0">
                <a:solidFill>
                  <a:srgbClr val="20355A"/>
                </a:solidFill>
                <a:latin typeface="Tahoma"/>
                <a:cs typeface="Tahoma"/>
              </a:rPr>
              <a:t>3</a:t>
            </a:r>
            <a:endParaRPr sz="1000">
              <a:latin typeface="Tahoma"/>
              <a:cs typeface="Tahom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500"/>
          </a:xfrm>
          <a:prstGeom prst="rect">
            <a:avLst/>
          </a:prstGeom>
        </p:spPr>
      </p:pic>
      <p:sp>
        <p:nvSpPr>
          <p:cNvPr id="3" name="object 3"/>
          <p:cNvSpPr txBox="1">
            <a:spLocks noGrp="1"/>
          </p:cNvSpPr>
          <p:nvPr>
            <p:ph type="title"/>
          </p:nvPr>
        </p:nvSpPr>
        <p:spPr>
          <a:xfrm>
            <a:off x="1141272" y="644778"/>
            <a:ext cx="6844030" cy="789940"/>
          </a:xfrm>
          <a:prstGeom prst="rect">
            <a:avLst/>
          </a:prstGeom>
        </p:spPr>
        <p:txBody>
          <a:bodyPr vert="horz" wrap="square" lIns="0" tIns="12700" rIns="0" bIns="0" rtlCol="0">
            <a:spAutoFit/>
          </a:bodyPr>
          <a:lstStyle/>
          <a:p>
            <a:pPr marL="12700">
              <a:lnSpc>
                <a:spcPts val="4090"/>
              </a:lnSpc>
              <a:spcBef>
                <a:spcPts val="100"/>
              </a:spcBef>
            </a:pPr>
            <a:r>
              <a:rPr sz="3600" spc="75" dirty="0">
                <a:solidFill>
                  <a:srgbClr val="58BA00"/>
                </a:solidFill>
              </a:rPr>
              <a:t>Игры-шутки</a:t>
            </a:r>
            <a:endParaRPr sz="3600"/>
          </a:p>
          <a:p>
            <a:pPr marL="64769">
              <a:lnSpc>
                <a:spcPts val="1930"/>
              </a:lnSpc>
            </a:pPr>
            <a:r>
              <a:rPr sz="1800" spc="80" dirty="0"/>
              <a:t>Алгоритм</a:t>
            </a:r>
            <a:r>
              <a:rPr sz="1800" spc="-10" dirty="0"/>
              <a:t> </a:t>
            </a:r>
            <a:r>
              <a:rPr sz="1800" spc="65" dirty="0"/>
              <a:t>зависит</a:t>
            </a:r>
            <a:r>
              <a:rPr sz="1800" spc="-15" dirty="0"/>
              <a:t> </a:t>
            </a:r>
            <a:r>
              <a:rPr sz="1800" spc="350" dirty="0"/>
              <a:t>от</a:t>
            </a:r>
            <a:r>
              <a:rPr sz="1800" spc="-5" dirty="0"/>
              <a:t> </a:t>
            </a:r>
            <a:r>
              <a:rPr sz="1800" spc="-100" dirty="0"/>
              <a:t>начальных</a:t>
            </a:r>
            <a:r>
              <a:rPr sz="1800" spc="-5" dirty="0"/>
              <a:t> </a:t>
            </a:r>
            <a:r>
              <a:rPr sz="1800" spc="-70" dirty="0"/>
              <a:t>условий,</a:t>
            </a:r>
            <a:r>
              <a:rPr sz="1800" spc="-20" dirty="0"/>
              <a:t> </a:t>
            </a:r>
            <a:r>
              <a:rPr sz="1800" spc="125" dirty="0"/>
              <a:t>а</a:t>
            </a:r>
            <a:r>
              <a:rPr sz="1800" spc="20" dirty="0"/>
              <a:t> </a:t>
            </a:r>
            <a:r>
              <a:rPr sz="1800" spc="-5" dirty="0"/>
              <a:t>не </a:t>
            </a:r>
            <a:r>
              <a:rPr sz="1800" spc="350" dirty="0"/>
              <a:t>от</a:t>
            </a:r>
            <a:r>
              <a:rPr sz="1800" spc="5" dirty="0"/>
              <a:t> </a:t>
            </a:r>
            <a:r>
              <a:rPr sz="1800" spc="-15" dirty="0"/>
              <a:t>игроков</a:t>
            </a:r>
            <a:endParaRPr sz="1800"/>
          </a:p>
        </p:txBody>
      </p:sp>
      <p:sp>
        <p:nvSpPr>
          <p:cNvPr id="4" name="object 4"/>
          <p:cNvSpPr txBox="1"/>
          <p:nvPr/>
        </p:nvSpPr>
        <p:spPr>
          <a:xfrm>
            <a:off x="8902065" y="111632"/>
            <a:ext cx="104139" cy="177800"/>
          </a:xfrm>
          <a:prstGeom prst="rect">
            <a:avLst/>
          </a:prstGeom>
        </p:spPr>
        <p:txBody>
          <a:bodyPr vert="horz" wrap="square" lIns="0" tIns="12065" rIns="0" bIns="0" rtlCol="0">
            <a:spAutoFit/>
          </a:bodyPr>
          <a:lstStyle/>
          <a:p>
            <a:pPr marL="12700">
              <a:lnSpc>
                <a:spcPct val="100000"/>
              </a:lnSpc>
              <a:spcBef>
                <a:spcPts val="95"/>
              </a:spcBef>
            </a:pPr>
            <a:r>
              <a:rPr sz="1000" b="1" spc="-25" dirty="0">
                <a:solidFill>
                  <a:srgbClr val="20355A"/>
                </a:solidFill>
                <a:latin typeface="Tahoma"/>
                <a:cs typeface="Tahoma"/>
              </a:rPr>
              <a:t>4</a:t>
            </a:r>
            <a:endParaRPr sz="1000">
              <a:latin typeface="Tahoma"/>
              <a:cs typeface="Tahoma"/>
            </a:endParaRPr>
          </a:p>
        </p:txBody>
      </p:sp>
      <p:sp>
        <p:nvSpPr>
          <p:cNvPr id="5" name="object 5"/>
          <p:cNvSpPr txBox="1"/>
          <p:nvPr/>
        </p:nvSpPr>
        <p:spPr>
          <a:xfrm>
            <a:off x="1141272" y="1681940"/>
            <a:ext cx="7244715" cy="3149600"/>
          </a:xfrm>
          <a:prstGeom prst="rect">
            <a:avLst/>
          </a:prstGeom>
        </p:spPr>
        <p:txBody>
          <a:bodyPr vert="horz" wrap="square" lIns="0" tIns="71755" rIns="0" bIns="0" rtlCol="0">
            <a:spAutoFit/>
          </a:bodyPr>
          <a:lstStyle/>
          <a:p>
            <a:pPr marL="64769">
              <a:lnSpc>
                <a:spcPct val="100000"/>
              </a:lnSpc>
              <a:spcBef>
                <a:spcPts val="565"/>
              </a:spcBef>
            </a:pPr>
            <a:r>
              <a:rPr sz="3200" b="1" spc="-190" dirty="0">
                <a:solidFill>
                  <a:srgbClr val="58BA00"/>
                </a:solidFill>
                <a:latin typeface="Arial"/>
                <a:cs typeface="Arial"/>
              </a:rPr>
              <a:t>Игры,</a:t>
            </a:r>
            <a:r>
              <a:rPr sz="3200" b="1" spc="-10" dirty="0">
                <a:solidFill>
                  <a:srgbClr val="58BA00"/>
                </a:solidFill>
                <a:latin typeface="Arial"/>
                <a:cs typeface="Arial"/>
              </a:rPr>
              <a:t> </a:t>
            </a:r>
            <a:r>
              <a:rPr sz="3200" b="1" spc="-50" dirty="0">
                <a:solidFill>
                  <a:srgbClr val="58BA00"/>
                </a:solidFill>
                <a:latin typeface="Arial"/>
                <a:cs typeface="Arial"/>
              </a:rPr>
              <a:t>использующие</a:t>
            </a:r>
            <a:r>
              <a:rPr sz="3200" b="1" spc="-10" dirty="0">
                <a:solidFill>
                  <a:srgbClr val="58BA00"/>
                </a:solidFill>
                <a:latin typeface="Arial"/>
                <a:cs typeface="Arial"/>
              </a:rPr>
              <a:t> </a:t>
            </a:r>
            <a:r>
              <a:rPr sz="3200" b="1" spc="140" dirty="0">
                <a:solidFill>
                  <a:srgbClr val="58BA00"/>
                </a:solidFill>
                <a:latin typeface="Arial"/>
                <a:cs typeface="Arial"/>
              </a:rPr>
              <a:t>симметрию</a:t>
            </a:r>
            <a:endParaRPr sz="3200">
              <a:latin typeface="Arial"/>
              <a:cs typeface="Arial"/>
            </a:endParaRPr>
          </a:p>
          <a:p>
            <a:pPr marL="64769">
              <a:lnSpc>
                <a:spcPct val="100000"/>
              </a:lnSpc>
              <a:spcBef>
                <a:spcPts val="260"/>
              </a:spcBef>
            </a:pPr>
            <a:r>
              <a:rPr sz="1800" b="1" spc="40" dirty="0">
                <a:solidFill>
                  <a:srgbClr val="20355A"/>
                </a:solidFill>
                <a:latin typeface="Arial"/>
                <a:cs typeface="Arial"/>
              </a:rPr>
              <a:t>Повторение</a:t>
            </a:r>
            <a:r>
              <a:rPr sz="1800" b="1" spc="-50" dirty="0">
                <a:solidFill>
                  <a:srgbClr val="20355A"/>
                </a:solidFill>
                <a:latin typeface="Arial"/>
                <a:cs typeface="Arial"/>
              </a:rPr>
              <a:t> </a:t>
            </a:r>
            <a:r>
              <a:rPr sz="1800" b="1" spc="35" dirty="0">
                <a:solidFill>
                  <a:srgbClr val="20355A"/>
                </a:solidFill>
                <a:latin typeface="Arial"/>
                <a:cs typeface="Arial"/>
              </a:rPr>
              <a:t>хода</a:t>
            </a:r>
            <a:endParaRPr sz="1800">
              <a:latin typeface="Arial"/>
              <a:cs typeface="Arial"/>
            </a:endParaRPr>
          </a:p>
          <a:p>
            <a:pPr marL="12700" marR="395605">
              <a:lnSpc>
                <a:spcPts val="3020"/>
              </a:lnSpc>
              <a:spcBef>
                <a:spcPts val="1550"/>
              </a:spcBef>
            </a:pPr>
            <a:r>
              <a:rPr sz="2800" b="1" spc="-40" dirty="0">
                <a:solidFill>
                  <a:srgbClr val="58BA00"/>
                </a:solidFill>
                <a:latin typeface="Arial"/>
                <a:cs typeface="Arial"/>
              </a:rPr>
              <a:t>И</a:t>
            </a:r>
            <a:r>
              <a:rPr sz="2800" b="1" spc="40" dirty="0">
                <a:solidFill>
                  <a:srgbClr val="58BA00"/>
                </a:solidFill>
                <a:latin typeface="Arial"/>
                <a:cs typeface="Arial"/>
              </a:rPr>
              <a:t>г</a:t>
            </a:r>
            <a:r>
              <a:rPr sz="2800" b="1" spc="45" dirty="0">
                <a:solidFill>
                  <a:srgbClr val="58BA00"/>
                </a:solidFill>
                <a:latin typeface="Arial"/>
                <a:cs typeface="Arial"/>
              </a:rPr>
              <a:t>р</a:t>
            </a:r>
            <a:r>
              <a:rPr sz="2800" b="1" spc="-440" dirty="0">
                <a:solidFill>
                  <a:srgbClr val="58BA00"/>
                </a:solidFill>
                <a:latin typeface="Arial"/>
                <a:cs typeface="Arial"/>
              </a:rPr>
              <a:t>ы,</a:t>
            </a:r>
            <a:r>
              <a:rPr sz="2800" b="1" spc="20" dirty="0">
                <a:solidFill>
                  <a:srgbClr val="58BA00"/>
                </a:solidFill>
                <a:latin typeface="Arial"/>
                <a:cs typeface="Arial"/>
              </a:rPr>
              <a:t> </a:t>
            </a:r>
            <a:r>
              <a:rPr sz="2800" b="1" spc="-305" dirty="0">
                <a:solidFill>
                  <a:srgbClr val="58BA00"/>
                </a:solidFill>
                <a:latin typeface="Arial"/>
                <a:cs typeface="Arial"/>
              </a:rPr>
              <a:t>в</a:t>
            </a:r>
            <a:r>
              <a:rPr sz="2800" b="1" spc="40" dirty="0">
                <a:solidFill>
                  <a:srgbClr val="58BA00"/>
                </a:solidFill>
                <a:latin typeface="Arial"/>
                <a:cs typeface="Arial"/>
              </a:rPr>
              <a:t> </a:t>
            </a:r>
            <a:r>
              <a:rPr sz="2800" b="1" spc="20" dirty="0">
                <a:solidFill>
                  <a:srgbClr val="58BA00"/>
                </a:solidFill>
                <a:latin typeface="Arial"/>
                <a:cs typeface="Arial"/>
              </a:rPr>
              <a:t>к</a:t>
            </a:r>
            <a:r>
              <a:rPr sz="2800" b="1" spc="45" dirty="0">
                <a:solidFill>
                  <a:srgbClr val="58BA00"/>
                </a:solidFill>
                <a:latin typeface="Arial"/>
                <a:cs typeface="Arial"/>
              </a:rPr>
              <a:t>о</a:t>
            </a:r>
            <a:r>
              <a:rPr sz="2800" b="1" spc="1035" dirty="0">
                <a:solidFill>
                  <a:srgbClr val="58BA00"/>
                </a:solidFill>
                <a:latin typeface="Arial"/>
                <a:cs typeface="Arial"/>
              </a:rPr>
              <a:t>т</a:t>
            </a:r>
            <a:r>
              <a:rPr sz="2800" b="1" spc="45" dirty="0">
                <a:solidFill>
                  <a:srgbClr val="58BA00"/>
                </a:solidFill>
                <a:latin typeface="Arial"/>
                <a:cs typeface="Arial"/>
              </a:rPr>
              <a:t>о</a:t>
            </a:r>
            <a:r>
              <a:rPr sz="2800" b="1" spc="-254" dirty="0">
                <a:solidFill>
                  <a:srgbClr val="58BA00"/>
                </a:solidFill>
                <a:latin typeface="Arial"/>
                <a:cs typeface="Arial"/>
              </a:rPr>
              <a:t>р</a:t>
            </a:r>
            <a:r>
              <a:rPr sz="2800" b="1" spc="-350" dirty="0">
                <a:solidFill>
                  <a:srgbClr val="58BA00"/>
                </a:solidFill>
                <a:latin typeface="Arial"/>
                <a:cs typeface="Arial"/>
              </a:rPr>
              <a:t>ы</a:t>
            </a:r>
            <a:r>
              <a:rPr sz="2800" b="1" spc="-30" dirty="0">
                <a:solidFill>
                  <a:srgbClr val="58BA00"/>
                </a:solidFill>
                <a:latin typeface="Arial"/>
                <a:cs typeface="Arial"/>
              </a:rPr>
              <a:t>х</a:t>
            </a:r>
            <a:r>
              <a:rPr sz="2800" b="1" spc="20" dirty="0">
                <a:solidFill>
                  <a:srgbClr val="58BA00"/>
                </a:solidFill>
                <a:latin typeface="Arial"/>
                <a:cs typeface="Arial"/>
              </a:rPr>
              <a:t> </a:t>
            </a:r>
            <a:r>
              <a:rPr sz="2800" b="1" spc="530" dirty="0">
                <a:solidFill>
                  <a:srgbClr val="58BA00"/>
                </a:solidFill>
                <a:latin typeface="Arial"/>
                <a:cs typeface="Arial"/>
              </a:rPr>
              <a:t>с</a:t>
            </a:r>
            <a:r>
              <a:rPr sz="2800" b="1" spc="475" dirty="0">
                <a:solidFill>
                  <a:srgbClr val="58BA00"/>
                </a:solidFill>
                <a:latin typeface="Arial"/>
                <a:cs typeface="Arial"/>
              </a:rPr>
              <a:t>т</a:t>
            </a:r>
            <a:r>
              <a:rPr sz="2800" b="1" spc="45" dirty="0">
                <a:solidFill>
                  <a:srgbClr val="58BA00"/>
                </a:solidFill>
                <a:latin typeface="Arial"/>
                <a:cs typeface="Arial"/>
              </a:rPr>
              <a:t>р</a:t>
            </a:r>
            <a:r>
              <a:rPr sz="2800" b="1" spc="200" dirty="0">
                <a:solidFill>
                  <a:srgbClr val="58BA00"/>
                </a:solidFill>
                <a:latin typeface="Arial"/>
                <a:cs typeface="Arial"/>
              </a:rPr>
              <a:t>а</a:t>
            </a:r>
            <a:r>
              <a:rPr sz="2800" b="1" spc="1035" dirty="0">
                <a:solidFill>
                  <a:srgbClr val="58BA00"/>
                </a:solidFill>
                <a:latin typeface="Arial"/>
                <a:cs typeface="Arial"/>
              </a:rPr>
              <a:t>т</a:t>
            </a:r>
            <a:r>
              <a:rPr sz="2800" b="1" spc="200" dirty="0">
                <a:solidFill>
                  <a:srgbClr val="58BA00"/>
                </a:solidFill>
                <a:latin typeface="Arial"/>
                <a:cs typeface="Arial"/>
              </a:rPr>
              <a:t>е</a:t>
            </a:r>
            <a:r>
              <a:rPr sz="2800" b="1" spc="-110" dirty="0">
                <a:solidFill>
                  <a:srgbClr val="58BA00"/>
                </a:solidFill>
                <a:latin typeface="Arial"/>
                <a:cs typeface="Arial"/>
              </a:rPr>
              <a:t>гия</a:t>
            </a:r>
            <a:r>
              <a:rPr sz="2800" b="1" spc="45" dirty="0">
                <a:solidFill>
                  <a:srgbClr val="58BA00"/>
                </a:solidFill>
                <a:latin typeface="Arial"/>
                <a:cs typeface="Arial"/>
              </a:rPr>
              <a:t> </a:t>
            </a:r>
            <a:r>
              <a:rPr sz="2800" b="1" spc="-95" dirty="0">
                <a:solidFill>
                  <a:srgbClr val="58BA00"/>
                </a:solidFill>
                <a:latin typeface="Arial"/>
                <a:cs typeface="Arial"/>
              </a:rPr>
              <a:t>—  </a:t>
            </a:r>
            <a:r>
              <a:rPr sz="2800" b="1" spc="-30" dirty="0">
                <a:solidFill>
                  <a:srgbClr val="58BA00"/>
                </a:solidFill>
                <a:latin typeface="Arial"/>
                <a:cs typeface="Arial"/>
              </a:rPr>
              <a:t>дополнение</a:t>
            </a:r>
            <a:r>
              <a:rPr sz="2800" b="1" dirty="0">
                <a:solidFill>
                  <a:srgbClr val="58BA00"/>
                </a:solidFill>
                <a:latin typeface="Arial"/>
                <a:cs typeface="Arial"/>
              </a:rPr>
              <a:t> </a:t>
            </a:r>
            <a:r>
              <a:rPr sz="2800" b="1" spc="5" dirty="0">
                <a:solidFill>
                  <a:srgbClr val="58BA00"/>
                </a:solidFill>
                <a:latin typeface="Arial"/>
                <a:cs typeface="Arial"/>
              </a:rPr>
              <a:t>до</a:t>
            </a:r>
            <a:r>
              <a:rPr sz="2800" b="1" spc="35" dirty="0">
                <a:solidFill>
                  <a:srgbClr val="58BA00"/>
                </a:solidFill>
                <a:latin typeface="Arial"/>
                <a:cs typeface="Arial"/>
              </a:rPr>
              <a:t> </a:t>
            </a:r>
            <a:r>
              <a:rPr sz="2800" b="1" spc="-25" dirty="0">
                <a:solidFill>
                  <a:srgbClr val="58BA00"/>
                </a:solidFill>
                <a:latin typeface="Arial"/>
                <a:cs typeface="Arial"/>
              </a:rPr>
              <a:t>фиксированного</a:t>
            </a:r>
            <a:r>
              <a:rPr sz="2800" b="1" spc="15" dirty="0">
                <a:solidFill>
                  <a:srgbClr val="58BA00"/>
                </a:solidFill>
                <a:latin typeface="Arial"/>
                <a:cs typeface="Arial"/>
              </a:rPr>
              <a:t> </a:t>
            </a:r>
            <a:r>
              <a:rPr sz="2800" b="1" spc="-50" dirty="0">
                <a:solidFill>
                  <a:srgbClr val="58BA00"/>
                </a:solidFill>
                <a:latin typeface="Arial"/>
                <a:cs typeface="Arial"/>
              </a:rPr>
              <a:t>числа</a:t>
            </a:r>
            <a:endParaRPr sz="2800">
              <a:latin typeface="Arial"/>
              <a:cs typeface="Arial"/>
            </a:endParaRPr>
          </a:p>
          <a:p>
            <a:pPr>
              <a:lnSpc>
                <a:spcPct val="100000"/>
              </a:lnSpc>
              <a:spcBef>
                <a:spcPts val="25"/>
              </a:spcBef>
            </a:pPr>
            <a:endParaRPr sz="3700">
              <a:latin typeface="Arial"/>
              <a:cs typeface="Arial"/>
            </a:endParaRPr>
          </a:p>
          <a:p>
            <a:pPr marL="12700" marR="5080">
              <a:lnSpc>
                <a:spcPts val="3020"/>
              </a:lnSpc>
              <a:spcBef>
                <a:spcPts val="5"/>
              </a:spcBef>
            </a:pPr>
            <a:r>
              <a:rPr sz="2800" b="1" spc="-165" dirty="0">
                <a:solidFill>
                  <a:srgbClr val="58BA00"/>
                </a:solidFill>
                <a:latin typeface="Arial"/>
                <a:cs typeface="Arial"/>
              </a:rPr>
              <a:t>Игры,</a:t>
            </a:r>
            <a:r>
              <a:rPr sz="2800" b="1" spc="-5" dirty="0">
                <a:solidFill>
                  <a:srgbClr val="58BA00"/>
                </a:solidFill>
                <a:latin typeface="Arial"/>
                <a:cs typeface="Arial"/>
              </a:rPr>
              <a:t> </a:t>
            </a:r>
            <a:r>
              <a:rPr sz="2800" b="1" spc="-45" dirty="0">
                <a:solidFill>
                  <a:srgbClr val="58BA00"/>
                </a:solidFill>
                <a:latin typeface="Arial"/>
                <a:cs typeface="Arial"/>
              </a:rPr>
              <a:t>использующие</a:t>
            </a:r>
            <a:r>
              <a:rPr sz="2800" b="1" spc="-15" dirty="0">
                <a:solidFill>
                  <a:srgbClr val="58BA00"/>
                </a:solidFill>
                <a:latin typeface="Arial"/>
                <a:cs typeface="Arial"/>
              </a:rPr>
              <a:t> </a:t>
            </a:r>
            <a:r>
              <a:rPr sz="2800" b="1" spc="270" dirty="0">
                <a:solidFill>
                  <a:srgbClr val="58BA00"/>
                </a:solidFill>
                <a:latin typeface="Arial"/>
                <a:cs typeface="Arial"/>
              </a:rPr>
              <a:t>метод</a:t>
            </a:r>
            <a:r>
              <a:rPr sz="2800" b="1" spc="-5" dirty="0">
                <a:solidFill>
                  <a:srgbClr val="58BA00"/>
                </a:solidFill>
                <a:latin typeface="Arial"/>
                <a:cs typeface="Arial"/>
              </a:rPr>
              <a:t> </a:t>
            </a:r>
            <a:r>
              <a:rPr sz="2800" b="1" spc="-240" dirty="0">
                <a:solidFill>
                  <a:srgbClr val="58BA00"/>
                </a:solidFill>
                <a:latin typeface="Arial"/>
                <a:cs typeface="Arial"/>
              </a:rPr>
              <a:t>выигрышных </a:t>
            </a:r>
            <a:r>
              <a:rPr sz="2800" b="1" spc="-765" dirty="0">
                <a:solidFill>
                  <a:srgbClr val="58BA00"/>
                </a:solidFill>
                <a:latin typeface="Arial"/>
                <a:cs typeface="Arial"/>
              </a:rPr>
              <a:t> </a:t>
            </a:r>
            <a:r>
              <a:rPr sz="2800" b="1" spc="-30" dirty="0">
                <a:solidFill>
                  <a:srgbClr val="58BA00"/>
                </a:solidFill>
                <a:latin typeface="Arial"/>
                <a:cs typeface="Arial"/>
              </a:rPr>
              <a:t>позиций</a:t>
            </a:r>
            <a:endParaRPr sz="280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8009" y="887348"/>
            <a:ext cx="7318375" cy="2054860"/>
          </a:xfrm>
          <a:prstGeom prst="rect">
            <a:avLst/>
          </a:prstGeom>
        </p:spPr>
        <p:txBody>
          <a:bodyPr vert="horz" wrap="square" lIns="0" tIns="12065" rIns="0" bIns="0" rtlCol="0">
            <a:spAutoFit/>
          </a:bodyPr>
          <a:lstStyle/>
          <a:p>
            <a:pPr marL="12700">
              <a:lnSpc>
                <a:spcPct val="100000"/>
              </a:lnSpc>
              <a:spcBef>
                <a:spcPts val="95"/>
              </a:spcBef>
              <a:tabLst>
                <a:tab pos="567055" algn="l"/>
              </a:tabLst>
            </a:pPr>
            <a:r>
              <a:rPr sz="4600" spc="-459" dirty="0">
                <a:latin typeface="Tahoma"/>
                <a:cs typeface="Tahoma"/>
              </a:rPr>
              <a:t>1</a:t>
            </a:r>
            <a:r>
              <a:rPr sz="2400" spc="-459" dirty="0">
                <a:latin typeface="Tahoma"/>
                <a:cs typeface="Tahoma"/>
              </a:rPr>
              <a:t>.	</a:t>
            </a:r>
            <a:r>
              <a:rPr sz="4600" b="0" spc="75" dirty="0">
                <a:latin typeface="Lucida Sans Unicode"/>
                <a:cs typeface="Lucida Sans Unicode"/>
              </a:rPr>
              <a:t>Игры</a:t>
            </a:r>
            <a:r>
              <a:rPr sz="4600" b="0" spc="75" dirty="0">
                <a:latin typeface="Microsoft Sans Serif"/>
                <a:cs typeface="Microsoft Sans Serif"/>
              </a:rPr>
              <a:t>-</a:t>
            </a:r>
            <a:r>
              <a:rPr sz="4600" b="0" spc="75" dirty="0">
                <a:latin typeface="Lucida Sans Unicode"/>
                <a:cs typeface="Lucida Sans Unicode"/>
              </a:rPr>
              <a:t>шутки</a:t>
            </a:r>
            <a:endParaRPr sz="4600">
              <a:latin typeface="Lucida Sans Unicode"/>
              <a:cs typeface="Lucida Sans Unicode"/>
            </a:endParaRPr>
          </a:p>
          <a:p>
            <a:pPr marL="551815" marR="5080" algn="just">
              <a:lnSpc>
                <a:spcPct val="100000"/>
              </a:lnSpc>
              <a:spcBef>
                <a:spcPts val="740"/>
              </a:spcBef>
            </a:pPr>
            <a:r>
              <a:rPr sz="900" spc="-55" dirty="0">
                <a:solidFill>
                  <a:srgbClr val="FF8200"/>
                </a:solidFill>
              </a:rPr>
              <a:t>Игры</a:t>
            </a:r>
            <a:r>
              <a:rPr sz="900" spc="140" dirty="0">
                <a:solidFill>
                  <a:srgbClr val="FF8200"/>
                </a:solidFill>
              </a:rPr>
              <a:t> </a:t>
            </a:r>
            <a:r>
              <a:rPr sz="900" spc="-150" dirty="0">
                <a:solidFill>
                  <a:srgbClr val="FF8200"/>
                </a:solidFill>
              </a:rPr>
              <a:t>–</a:t>
            </a:r>
            <a:r>
              <a:rPr sz="900" spc="-45" dirty="0">
                <a:solidFill>
                  <a:srgbClr val="FF8200"/>
                </a:solidFill>
              </a:rPr>
              <a:t> </a:t>
            </a:r>
            <a:r>
              <a:rPr sz="900" spc="60" dirty="0">
                <a:solidFill>
                  <a:srgbClr val="FF8200"/>
                </a:solidFill>
              </a:rPr>
              <a:t>шутки </a:t>
            </a:r>
            <a:r>
              <a:rPr sz="900" spc="-150" dirty="0">
                <a:solidFill>
                  <a:srgbClr val="FF8200"/>
                </a:solidFill>
              </a:rPr>
              <a:t>–</a:t>
            </a:r>
            <a:r>
              <a:rPr sz="900" spc="-45" dirty="0">
                <a:solidFill>
                  <a:srgbClr val="FF8200"/>
                </a:solidFill>
              </a:rPr>
              <a:t> </a:t>
            </a:r>
            <a:r>
              <a:rPr sz="900" spc="110" dirty="0">
                <a:solidFill>
                  <a:srgbClr val="FF8200"/>
                </a:solidFill>
              </a:rPr>
              <a:t>это </a:t>
            </a:r>
            <a:r>
              <a:rPr sz="900" spc="85" dirty="0">
                <a:solidFill>
                  <a:srgbClr val="FF8200"/>
                </a:solidFill>
              </a:rPr>
              <a:t>такие </a:t>
            </a:r>
            <a:r>
              <a:rPr sz="900" spc="-60" dirty="0">
                <a:solidFill>
                  <a:srgbClr val="FF8200"/>
                </a:solidFill>
              </a:rPr>
              <a:t>игры,</a:t>
            </a:r>
            <a:r>
              <a:rPr sz="900" spc="130" dirty="0">
                <a:solidFill>
                  <a:srgbClr val="FF8200"/>
                </a:solidFill>
              </a:rPr>
              <a:t> </a:t>
            </a:r>
            <a:r>
              <a:rPr sz="900" spc="20" dirty="0">
                <a:solidFill>
                  <a:srgbClr val="FF8200"/>
                </a:solidFill>
              </a:rPr>
              <a:t>где </a:t>
            </a:r>
            <a:r>
              <a:rPr sz="900" spc="-50" dirty="0">
                <a:solidFill>
                  <a:srgbClr val="FF8200"/>
                </a:solidFill>
              </a:rPr>
              <a:t>для</a:t>
            </a:r>
            <a:r>
              <a:rPr sz="900" spc="150" dirty="0">
                <a:solidFill>
                  <a:srgbClr val="FF8200"/>
                </a:solidFill>
              </a:rPr>
              <a:t> </a:t>
            </a:r>
            <a:r>
              <a:rPr sz="900" spc="15" dirty="0">
                <a:solidFill>
                  <a:srgbClr val="FF8200"/>
                </a:solidFill>
              </a:rPr>
              <a:t>построения </a:t>
            </a:r>
            <a:r>
              <a:rPr sz="900" spc="-50" dirty="0">
                <a:solidFill>
                  <a:srgbClr val="FF8200"/>
                </a:solidFill>
              </a:rPr>
              <a:t>выигрышного</a:t>
            </a:r>
            <a:r>
              <a:rPr sz="900" spc="150" dirty="0">
                <a:solidFill>
                  <a:srgbClr val="FF8200"/>
                </a:solidFill>
              </a:rPr>
              <a:t> </a:t>
            </a:r>
            <a:r>
              <a:rPr sz="900" spc="50" dirty="0">
                <a:solidFill>
                  <a:srgbClr val="FF8200"/>
                </a:solidFill>
              </a:rPr>
              <a:t>алгоритма </a:t>
            </a:r>
            <a:r>
              <a:rPr sz="900" spc="20" dirty="0">
                <a:solidFill>
                  <a:srgbClr val="FF8200"/>
                </a:solidFill>
              </a:rPr>
              <a:t>можно </a:t>
            </a:r>
            <a:r>
              <a:rPr sz="900" spc="-15" dirty="0">
                <a:solidFill>
                  <a:srgbClr val="FF8200"/>
                </a:solidFill>
              </a:rPr>
              <a:t>ничего </a:t>
            </a:r>
            <a:r>
              <a:rPr sz="900" spc="-30" dirty="0">
                <a:solidFill>
                  <a:srgbClr val="FF8200"/>
                </a:solidFill>
              </a:rPr>
              <a:t>и </a:t>
            </a:r>
            <a:r>
              <a:rPr sz="900" spc="-5" dirty="0">
                <a:solidFill>
                  <a:srgbClr val="FF8200"/>
                </a:solidFill>
              </a:rPr>
              <a:t>не </a:t>
            </a:r>
            <a:r>
              <a:rPr sz="900" spc="15" dirty="0">
                <a:solidFill>
                  <a:srgbClr val="FF8200"/>
                </a:solidFill>
              </a:rPr>
              <a:t>знать, </a:t>
            </a:r>
            <a:r>
              <a:rPr sz="900" spc="130" dirty="0">
                <a:solidFill>
                  <a:srgbClr val="FF8200"/>
                </a:solidFill>
              </a:rPr>
              <a:t>так </a:t>
            </a:r>
            <a:r>
              <a:rPr sz="900" spc="25" dirty="0">
                <a:solidFill>
                  <a:srgbClr val="FF8200"/>
                </a:solidFill>
              </a:rPr>
              <a:t>как </a:t>
            </a:r>
            <a:r>
              <a:rPr sz="900" spc="-100" dirty="0">
                <a:solidFill>
                  <a:srgbClr val="FF8200"/>
                </a:solidFill>
              </a:rPr>
              <a:t>в </a:t>
            </a:r>
            <a:r>
              <a:rPr sz="900" spc="-95" dirty="0">
                <a:solidFill>
                  <a:srgbClr val="FF8200"/>
                </a:solidFill>
              </a:rPr>
              <a:t> </a:t>
            </a:r>
            <a:r>
              <a:rPr sz="900" spc="-35" dirty="0">
                <a:solidFill>
                  <a:srgbClr val="FF8200"/>
                </a:solidFill>
              </a:rPr>
              <a:t>них </a:t>
            </a:r>
            <a:r>
              <a:rPr sz="900" spc="65" dirty="0">
                <a:solidFill>
                  <a:srgbClr val="FF8200"/>
                </a:solidFill>
              </a:rPr>
              <a:t>результат </a:t>
            </a:r>
            <a:r>
              <a:rPr sz="900" spc="70" dirty="0">
                <a:solidFill>
                  <a:srgbClr val="FF8200"/>
                </a:solidFill>
              </a:rPr>
              <a:t>будет </a:t>
            </a:r>
            <a:r>
              <a:rPr sz="900" spc="20" dirty="0">
                <a:solidFill>
                  <a:srgbClr val="FF8200"/>
                </a:solidFill>
              </a:rPr>
              <a:t>зависеть </a:t>
            </a:r>
            <a:r>
              <a:rPr sz="900" spc="-5" dirty="0">
                <a:solidFill>
                  <a:srgbClr val="FF8200"/>
                </a:solidFill>
              </a:rPr>
              <a:t>не </a:t>
            </a:r>
            <a:r>
              <a:rPr sz="900" spc="170" dirty="0">
                <a:solidFill>
                  <a:srgbClr val="FF8200"/>
                </a:solidFill>
              </a:rPr>
              <a:t>от </a:t>
            </a:r>
            <a:r>
              <a:rPr sz="900" spc="-55" dirty="0">
                <a:solidFill>
                  <a:srgbClr val="FF8200"/>
                </a:solidFill>
              </a:rPr>
              <a:t>игры </a:t>
            </a:r>
            <a:r>
              <a:rPr sz="900" spc="20" dirty="0">
                <a:solidFill>
                  <a:srgbClr val="FF8200"/>
                </a:solidFill>
              </a:rPr>
              <a:t>партнеров, </a:t>
            </a:r>
            <a:r>
              <a:rPr sz="900" spc="60" dirty="0">
                <a:solidFill>
                  <a:srgbClr val="FF8200"/>
                </a:solidFill>
              </a:rPr>
              <a:t>а </a:t>
            </a:r>
            <a:r>
              <a:rPr sz="900" spc="170" dirty="0">
                <a:solidFill>
                  <a:srgbClr val="FF8200"/>
                </a:solidFill>
              </a:rPr>
              <a:t>от </a:t>
            </a:r>
            <a:r>
              <a:rPr sz="900" spc="-55" dirty="0">
                <a:solidFill>
                  <a:srgbClr val="FF8200"/>
                </a:solidFill>
              </a:rPr>
              <a:t>начальных </a:t>
            </a:r>
            <a:r>
              <a:rPr sz="900" spc="-40" dirty="0">
                <a:solidFill>
                  <a:srgbClr val="FF8200"/>
                </a:solidFill>
              </a:rPr>
              <a:t>условий. </a:t>
            </a:r>
            <a:r>
              <a:rPr sz="900" spc="10" dirty="0">
                <a:solidFill>
                  <a:srgbClr val="FF8200"/>
                </a:solidFill>
              </a:rPr>
              <a:t>Однако </a:t>
            </a:r>
            <a:r>
              <a:rPr sz="900" spc="-55" dirty="0">
                <a:solidFill>
                  <a:srgbClr val="FF8200"/>
                </a:solidFill>
              </a:rPr>
              <a:t>для </a:t>
            </a:r>
            <a:r>
              <a:rPr sz="900" spc="70" dirty="0">
                <a:solidFill>
                  <a:srgbClr val="FF8200"/>
                </a:solidFill>
              </a:rPr>
              <a:t>этого </a:t>
            </a:r>
            <a:r>
              <a:rPr sz="900" spc="-100" dirty="0">
                <a:solidFill>
                  <a:srgbClr val="FF8200"/>
                </a:solidFill>
              </a:rPr>
              <a:t>в </a:t>
            </a:r>
            <a:r>
              <a:rPr sz="900" dirty="0">
                <a:solidFill>
                  <a:srgbClr val="FF8200"/>
                </a:solidFill>
              </a:rPr>
              <a:t>решении </a:t>
            </a:r>
            <a:r>
              <a:rPr sz="900" spc="-5" dirty="0">
                <a:solidFill>
                  <a:srgbClr val="FF8200"/>
                </a:solidFill>
              </a:rPr>
              <a:t>нужно </a:t>
            </a:r>
            <a:r>
              <a:rPr sz="900" dirty="0">
                <a:solidFill>
                  <a:srgbClr val="FF8200"/>
                </a:solidFill>
              </a:rPr>
              <a:t> </a:t>
            </a:r>
            <a:r>
              <a:rPr sz="900" spc="60" dirty="0">
                <a:solidFill>
                  <a:srgbClr val="FF8200"/>
                </a:solidFill>
              </a:rPr>
              <a:t>заметить, </a:t>
            </a:r>
            <a:r>
              <a:rPr sz="900" spc="90" dirty="0">
                <a:solidFill>
                  <a:srgbClr val="FF8200"/>
                </a:solidFill>
              </a:rPr>
              <a:t>что </a:t>
            </a:r>
            <a:r>
              <a:rPr sz="900" spc="110" dirty="0">
                <a:solidFill>
                  <a:srgbClr val="FF8200"/>
                </a:solidFill>
              </a:rPr>
              <a:t>это </a:t>
            </a:r>
            <a:r>
              <a:rPr sz="900" spc="35" dirty="0">
                <a:solidFill>
                  <a:srgbClr val="FF8200"/>
                </a:solidFill>
              </a:rPr>
              <a:t>игра-шутка, </a:t>
            </a:r>
            <a:r>
              <a:rPr sz="900" spc="60" dirty="0">
                <a:solidFill>
                  <a:srgbClr val="FF8200"/>
                </a:solidFill>
              </a:rPr>
              <a:t>а </a:t>
            </a:r>
            <a:r>
              <a:rPr sz="900" spc="-5" dirty="0">
                <a:solidFill>
                  <a:srgbClr val="FF8200"/>
                </a:solidFill>
              </a:rPr>
              <a:t>не </a:t>
            </a:r>
            <a:r>
              <a:rPr sz="900" spc="50" dirty="0">
                <a:solidFill>
                  <a:srgbClr val="FF8200"/>
                </a:solidFill>
              </a:rPr>
              <a:t>какая-то </a:t>
            </a:r>
            <a:r>
              <a:rPr sz="900" spc="-15" dirty="0">
                <a:solidFill>
                  <a:srgbClr val="FF8200"/>
                </a:solidFill>
              </a:rPr>
              <a:t>другая, </a:t>
            </a:r>
            <a:r>
              <a:rPr sz="900" spc="-100" dirty="0">
                <a:solidFill>
                  <a:srgbClr val="FF8200"/>
                </a:solidFill>
              </a:rPr>
              <a:t>в</a:t>
            </a:r>
            <a:r>
              <a:rPr sz="900" spc="-95" dirty="0">
                <a:solidFill>
                  <a:srgbClr val="FF8200"/>
                </a:solidFill>
              </a:rPr>
              <a:t> </a:t>
            </a:r>
            <a:r>
              <a:rPr sz="900" spc="50" dirty="0">
                <a:solidFill>
                  <a:srgbClr val="FF8200"/>
                </a:solidFill>
              </a:rPr>
              <a:t>которой </a:t>
            </a:r>
            <a:r>
              <a:rPr sz="900" spc="-5" dirty="0">
                <a:solidFill>
                  <a:srgbClr val="FF8200"/>
                </a:solidFill>
              </a:rPr>
              <a:t>нужно </a:t>
            </a:r>
            <a:r>
              <a:rPr sz="900" spc="35" dirty="0">
                <a:solidFill>
                  <a:srgbClr val="FF8200"/>
                </a:solidFill>
              </a:rPr>
              <a:t>искать </a:t>
            </a:r>
            <a:r>
              <a:rPr sz="900" spc="-65" dirty="0">
                <a:solidFill>
                  <a:srgbClr val="FF8200"/>
                </a:solidFill>
              </a:rPr>
              <a:t>выигрышную </a:t>
            </a:r>
            <a:r>
              <a:rPr sz="900" spc="60" dirty="0">
                <a:solidFill>
                  <a:srgbClr val="FF8200"/>
                </a:solidFill>
              </a:rPr>
              <a:t>стратегию. </a:t>
            </a:r>
            <a:r>
              <a:rPr sz="900" spc="-15" dirty="0">
                <a:solidFill>
                  <a:srgbClr val="FF8200"/>
                </a:solidFill>
              </a:rPr>
              <a:t>На </a:t>
            </a:r>
            <a:r>
              <a:rPr sz="900" spc="20" dirty="0">
                <a:solidFill>
                  <a:srgbClr val="FF8200"/>
                </a:solidFill>
              </a:rPr>
              <a:t>самом </a:t>
            </a:r>
            <a:r>
              <a:rPr sz="900" spc="25" dirty="0">
                <a:solidFill>
                  <a:srgbClr val="FF8200"/>
                </a:solidFill>
              </a:rPr>
              <a:t> </a:t>
            </a:r>
            <a:r>
              <a:rPr sz="900" spc="-5" dirty="0">
                <a:solidFill>
                  <a:srgbClr val="FF8200"/>
                </a:solidFill>
              </a:rPr>
              <a:t>деле, </a:t>
            </a:r>
            <a:r>
              <a:rPr sz="900" spc="105" dirty="0">
                <a:solidFill>
                  <a:srgbClr val="FF8200"/>
                </a:solidFill>
              </a:rPr>
              <a:t>нет </a:t>
            </a:r>
            <a:r>
              <a:rPr sz="900" spc="-5" dirty="0">
                <a:solidFill>
                  <a:srgbClr val="FF8200"/>
                </a:solidFill>
              </a:rPr>
              <a:t>никакой </a:t>
            </a:r>
            <a:r>
              <a:rPr sz="900" spc="80" dirty="0">
                <a:solidFill>
                  <a:srgbClr val="FF8200"/>
                </a:solidFill>
              </a:rPr>
              <a:t>стратегии </a:t>
            </a:r>
            <a:r>
              <a:rPr sz="900" spc="5" dirty="0">
                <a:solidFill>
                  <a:srgbClr val="FF8200"/>
                </a:solidFill>
              </a:rPr>
              <a:t>(а </a:t>
            </a:r>
            <a:r>
              <a:rPr sz="900" spc="-10" dirty="0">
                <a:solidFill>
                  <a:srgbClr val="FF8200"/>
                </a:solidFill>
              </a:rPr>
              <a:t>нас </a:t>
            </a:r>
            <a:r>
              <a:rPr sz="900" spc="114" dirty="0">
                <a:solidFill>
                  <a:srgbClr val="FF8200"/>
                </a:solidFill>
              </a:rPr>
              <a:t>хотят </a:t>
            </a:r>
            <a:r>
              <a:rPr sz="900" spc="15" dirty="0">
                <a:solidFill>
                  <a:srgbClr val="FF8200"/>
                </a:solidFill>
              </a:rPr>
              <a:t>обмануть, </a:t>
            </a:r>
            <a:r>
              <a:rPr sz="900" spc="90" dirty="0">
                <a:solidFill>
                  <a:srgbClr val="FF8200"/>
                </a:solidFill>
              </a:rPr>
              <a:t>что </a:t>
            </a:r>
            <a:r>
              <a:rPr sz="900" dirty="0">
                <a:solidFill>
                  <a:srgbClr val="FF8200"/>
                </a:solidFill>
              </a:rPr>
              <a:t>она </a:t>
            </a:r>
            <a:r>
              <a:rPr sz="900" spc="-55" dirty="0">
                <a:solidFill>
                  <a:srgbClr val="FF8200"/>
                </a:solidFill>
              </a:rPr>
              <a:t>якобы</a:t>
            </a:r>
            <a:r>
              <a:rPr sz="900" spc="-50" dirty="0">
                <a:solidFill>
                  <a:srgbClr val="FF8200"/>
                </a:solidFill>
              </a:rPr>
              <a:t> </a:t>
            </a:r>
            <a:r>
              <a:rPr sz="900" spc="15" dirty="0">
                <a:solidFill>
                  <a:srgbClr val="FF8200"/>
                </a:solidFill>
              </a:rPr>
              <a:t>есть!) </a:t>
            </a:r>
            <a:r>
              <a:rPr sz="900" dirty="0">
                <a:solidFill>
                  <a:srgbClr val="FF8200"/>
                </a:solidFill>
              </a:rPr>
              <a:t>Просто... </a:t>
            </a:r>
            <a:r>
              <a:rPr sz="900" spc="25" dirty="0">
                <a:solidFill>
                  <a:srgbClr val="FF8200"/>
                </a:solidFill>
              </a:rPr>
              <a:t>как </a:t>
            </a:r>
            <a:r>
              <a:rPr sz="900" spc="-100" dirty="0">
                <a:solidFill>
                  <a:srgbClr val="FF8200"/>
                </a:solidFill>
              </a:rPr>
              <a:t>бы</a:t>
            </a:r>
            <a:r>
              <a:rPr sz="900" spc="-95" dirty="0">
                <a:solidFill>
                  <a:srgbClr val="FF8200"/>
                </a:solidFill>
              </a:rPr>
              <a:t> </a:t>
            </a:r>
            <a:r>
              <a:rPr sz="900" spc="110" dirty="0">
                <a:solidFill>
                  <a:srgbClr val="FF8200"/>
                </a:solidFill>
              </a:rPr>
              <a:t>кто </a:t>
            </a:r>
            <a:r>
              <a:rPr sz="900" spc="-45" dirty="0">
                <a:solidFill>
                  <a:srgbClr val="FF8200"/>
                </a:solidFill>
              </a:rPr>
              <a:t>ни </a:t>
            </a:r>
            <a:r>
              <a:rPr sz="900" spc="-25" dirty="0">
                <a:solidFill>
                  <a:srgbClr val="FF8200"/>
                </a:solidFill>
              </a:rPr>
              <a:t>ходил, </a:t>
            </a:r>
            <a:r>
              <a:rPr sz="900" spc="-20" dirty="0">
                <a:solidFill>
                  <a:srgbClr val="FF8200"/>
                </a:solidFill>
              </a:rPr>
              <a:t>либо </a:t>
            </a:r>
            <a:r>
              <a:rPr sz="900" spc="-15" dirty="0">
                <a:solidFill>
                  <a:srgbClr val="FF8200"/>
                </a:solidFill>
              </a:rPr>
              <a:t> </a:t>
            </a:r>
            <a:r>
              <a:rPr sz="900" dirty="0">
                <a:solidFill>
                  <a:srgbClr val="FF8200"/>
                </a:solidFill>
              </a:rPr>
              <a:t>всегда</a:t>
            </a:r>
            <a:r>
              <a:rPr sz="900" spc="5" dirty="0">
                <a:solidFill>
                  <a:srgbClr val="FF8200"/>
                </a:solidFill>
              </a:rPr>
              <a:t> </a:t>
            </a:r>
            <a:r>
              <a:rPr sz="900" spc="20" dirty="0">
                <a:solidFill>
                  <a:srgbClr val="FF8200"/>
                </a:solidFill>
              </a:rPr>
              <a:t>выиграет</a:t>
            </a:r>
            <a:r>
              <a:rPr sz="900" spc="25" dirty="0">
                <a:solidFill>
                  <a:srgbClr val="FF8200"/>
                </a:solidFill>
              </a:rPr>
              <a:t> </a:t>
            </a:r>
            <a:r>
              <a:rPr sz="900" spc="-45" dirty="0">
                <a:solidFill>
                  <a:srgbClr val="FF8200"/>
                </a:solidFill>
              </a:rPr>
              <a:t>первый</a:t>
            </a:r>
            <a:r>
              <a:rPr sz="900" spc="-40" dirty="0">
                <a:solidFill>
                  <a:srgbClr val="FF8200"/>
                </a:solidFill>
              </a:rPr>
              <a:t> </a:t>
            </a:r>
            <a:r>
              <a:rPr sz="900" dirty="0">
                <a:solidFill>
                  <a:srgbClr val="FF8200"/>
                </a:solidFill>
              </a:rPr>
              <a:t>игрок</a:t>
            </a:r>
            <a:r>
              <a:rPr sz="900" spc="5" dirty="0">
                <a:solidFill>
                  <a:srgbClr val="FF8200"/>
                </a:solidFill>
              </a:rPr>
              <a:t> </a:t>
            </a:r>
            <a:r>
              <a:rPr sz="900" spc="105" dirty="0">
                <a:solidFill>
                  <a:srgbClr val="FF8200"/>
                </a:solidFill>
              </a:rPr>
              <a:t>(тот,</a:t>
            </a:r>
            <a:r>
              <a:rPr sz="900" spc="110" dirty="0">
                <a:solidFill>
                  <a:srgbClr val="FF8200"/>
                </a:solidFill>
              </a:rPr>
              <a:t> кто</a:t>
            </a:r>
            <a:r>
              <a:rPr sz="900" spc="114" dirty="0">
                <a:solidFill>
                  <a:srgbClr val="FF8200"/>
                </a:solidFill>
              </a:rPr>
              <a:t> </a:t>
            </a:r>
            <a:r>
              <a:rPr sz="900" spc="30" dirty="0">
                <a:solidFill>
                  <a:srgbClr val="FF8200"/>
                </a:solidFill>
              </a:rPr>
              <a:t>начинает</a:t>
            </a:r>
            <a:r>
              <a:rPr sz="900" spc="35" dirty="0">
                <a:solidFill>
                  <a:srgbClr val="FF8200"/>
                </a:solidFill>
              </a:rPr>
              <a:t> </a:t>
            </a:r>
            <a:r>
              <a:rPr sz="900" spc="-25" dirty="0">
                <a:solidFill>
                  <a:srgbClr val="FF8200"/>
                </a:solidFill>
              </a:rPr>
              <a:t>игру),</a:t>
            </a:r>
            <a:r>
              <a:rPr sz="900" spc="-20" dirty="0">
                <a:solidFill>
                  <a:srgbClr val="FF8200"/>
                </a:solidFill>
              </a:rPr>
              <a:t> либо</a:t>
            </a:r>
            <a:r>
              <a:rPr sz="900" spc="-15" dirty="0">
                <a:solidFill>
                  <a:srgbClr val="FF8200"/>
                </a:solidFill>
              </a:rPr>
              <a:t> </a:t>
            </a:r>
            <a:r>
              <a:rPr sz="900" dirty="0">
                <a:solidFill>
                  <a:srgbClr val="FF8200"/>
                </a:solidFill>
              </a:rPr>
              <a:t>всегда</a:t>
            </a:r>
            <a:r>
              <a:rPr sz="900" spc="5" dirty="0">
                <a:solidFill>
                  <a:srgbClr val="FF8200"/>
                </a:solidFill>
              </a:rPr>
              <a:t> </a:t>
            </a:r>
            <a:r>
              <a:rPr sz="900" spc="20" dirty="0">
                <a:solidFill>
                  <a:srgbClr val="FF8200"/>
                </a:solidFill>
              </a:rPr>
              <a:t>второй.</a:t>
            </a:r>
            <a:r>
              <a:rPr sz="900" spc="25" dirty="0">
                <a:solidFill>
                  <a:srgbClr val="FF8200"/>
                </a:solidFill>
              </a:rPr>
              <a:t> </a:t>
            </a:r>
            <a:r>
              <a:rPr sz="900" dirty="0">
                <a:solidFill>
                  <a:srgbClr val="FF8200"/>
                </a:solidFill>
              </a:rPr>
              <a:t>Задача</a:t>
            </a:r>
            <a:r>
              <a:rPr sz="900" spc="5" dirty="0">
                <a:solidFill>
                  <a:srgbClr val="FF8200"/>
                </a:solidFill>
              </a:rPr>
              <a:t> </a:t>
            </a:r>
            <a:r>
              <a:rPr sz="900" spc="50" dirty="0">
                <a:solidFill>
                  <a:srgbClr val="FF8200"/>
                </a:solidFill>
              </a:rPr>
              <a:t>-</a:t>
            </a:r>
            <a:r>
              <a:rPr sz="900" spc="55" dirty="0">
                <a:solidFill>
                  <a:srgbClr val="FF8200"/>
                </a:solidFill>
              </a:rPr>
              <a:t> </a:t>
            </a:r>
            <a:r>
              <a:rPr sz="900" spc="-100" dirty="0">
                <a:solidFill>
                  <a:srgbClr val="FF8200"/>
                </a:solidFill>
              </a:rPr>
              <a:t>в</a:t>
            </a:r>
            <a:r>
              <a:rPr sz="900" spc="-95" dirty="0">
                <a:solidFill>
                  <a:srgbClr val="FF8200"/>
                </a:solidFill>
              </a:rPr>
              <a:t> </a:t>
            </a:r>
            <a:r>
              <a:rPr sz="900" spc="75" dirty="0">
                <a:solidFill>
                  <a:srgbClr val="FF8200"/>
                </a:solidFill>
              </a:rPr>
              <a:t>том,</a:t>
            </a:r>
            <a:r>
              <a:rPr sz="900" spc="80" dirty="0">
                <a:solidFill>
                  <a:srgbClr val="FF8200"/>
                </a:solidFill>
              </a:rPr>
              <a:t> </a:t>
            </a:r>
            <a:r>
              <a:rPr sz="900" spc="10" dirty="0">
                <a:solidFill>
                  <a:srgbClr val="FF8200"/>
                </a:solidFill>
              </a:rPr>
              <a:t>чтобы </a:t>
            </a:r>
            <a:r>
              <a:rPr sz="900" spc="15" dirty="0">
                <a:solidFill>
                  <a:srgbClr val="FF8200"/>
                </a:solidFill>
              </a:rPr>
              <a:t> </a:t>
            </a:r>
            <a:r>
              <a:rPr sz="900" spc="65" dirty="0">
                <a:solidFill>
                  <a:srgbClr val="FF8200"/>
                </a:solidFill>
              </a:rPr>
              <a:t>математически </a:t>
            </a:r>
            <a:r>
              <a:rPr sz="900" spc="35" dirty="0">
                <a:solidFill>
                  <a:srgbClr val="FF8200"/>
                </a:solidFill>
              </a:rPr>
              <a:t>доказать </a:t>
            </a:r>
            <a:r>
              <a:rPr sz="900" spc="60" dirty="0">
                <a:solidFill>
                  <a:srgbClr val="FF8200"/>
                </a:solidFill>
              </a:rPr>
              <a:t>такую </a:t>
            </a:r>
            <a:r>
              <a:rPr sz="900" spc="10" dirty="0">
                <a:solidFill>
                  <a:srgbClr val="FF8200"/>
                </a:solidFill>
              </a:rPr>
              <a:t>закономерность.</a:t>
            </a:r>
            <a:r>
              <a:rPr sz="900" spc="15" dirty="0">
                <a:solidFill>
                  <a:srgbClr val="FF8200"/>
                </a:solidFill>
              </a:rPr>
              <a:t> </a:t>
            </a:r>
            <a:r>
              <a:rPr sz="900" spc="-30" dirty="0">
                <a:solidFill>
                  <a:srgbClr val="FF8200"/>
                </a:solidFill>
              </a:rPr>
              <a:t>Для</a:t>
            </a:r>
            <a:r>
              <a:rPr sz="900" spc="-25" dirty="0">
                <a:solidFill>
                  <a:srgbClr val="FF8200"/>
                </a:solidFill>
              </a:rPr>
              <a:t> </a:t>
            </a:r>
            <a:r>
              <a:rPr sz="900" spc="40" dirty="0">
                <a:solidFill>
                  <a:srgbClr val="FF8200"/>
                </a:solidFill>
              </a:rPr>
              <a:t>доказательства </a:t>
            </a:r>
            <a:r>
              <a:rPr sz="900" spc="-55" dirty="0">
                <a:solidFill>
                  <a:srgbClr val="FF8200"/>
                </a:solidFill>
              </a:rPr>
              <a:t>обычно</a:t>
            </a:r>
            <a:r>
              <a:rPr sz="900" spc="-50" dirty="0">
                <a:solidFill>
                  <a:srgbClr val="FF8200"/>
                </a:solidFill>
              </a:rPr>
              <a:t> </a:t>
            </a:r>
            <a:r>
              <a:rPr sz="900" spc="20" dirty="0">
                <a:solidFill>
                  <a:srgbClr val="FF8200"/>
                </a:solidFill>
              </a:rPr>
              <a:t>находится </a:t>
            </a:r>
            <a:r>
              <a:rPr sz="900" spc="50" dirty="0">
                <a:solidFill>
                  <a:srgbClr val="FF8200"/>
                </a:solidFill>
              </a:rPr>
              <a:t>какая-то </a:t>
            </a:r>
            <a:r>
              <a:rPr sz="900" spc="-35" dirty="0">
                <a:solidFill>
                  <a:srgbClr val="FF8200"/>
                </a:solidFill>
              </a:rPr>
              <a:t>величина, </a:t>
            </a:r>
            <a:r>
              <a:rPr sz="900" spc="-30" dirty="0">
                <a:solidFill>
                  <a:srgbClr val="FF8200"/>
                </a:solidFill>
              </a:rPr>
              <a:t> </a:t>
            </a:r>
            <a:r>
              <a:rPr sz="900" spc="45" dirty="0">
                <a:solidFill>
                  <a:srgbClr val="FF8200"/>
                </a:solidFill>
              </a:rPr>
              <a:t>которая </a:t>
            </a:r>
            <a:r>
              <a:rPr sz="900" spc="10" dirty="0">
                <a:solidFill>
                  <a:srgbClr val="FF8200"/>
                </a:solidFill>
              </a:rPr>
              <a:t>понятно </a:t>
            </a:r>
            <a:r>
              <a:rPr sz="900" dirty="0">
                <a:solidFill>
                  <a:srgbClr val="FF8200"/>
                </a:solidFill>
              </a:rPr>
              <a:t>чему </a:t>
            </a:r>
            <a:r>
              <a:rPr sz="900" spc="-10" dirty="0">
                <a:solidFill>
                  <a:srgbClr val="FF8200"/>
                </a:solidFill>
              </a:rPr>
              <a:t>равна </a:t>
            </a:r>
            <a:r>
              <a:rPr sz="900" spc="-100" dirty="0">
                <a:solidFill>
                  <a:srgbClr val="FF8200"/>
                </a:solidFill>
              </a:rPr>
              <a:t>в</a:t>
            </a:r>
            <a:r>
              <a:rPr sz="900" spc="-95" dirty="0">
                <a:solidFill>
                  <a:srgbClr val="FF8200"/>
                </a:solidFill>
              </a:rPr>
              <a:t> </a:t>
            </a:r>
            <a:r>
              <a:rPr sz="900" dirty="0">
                <a:solidFill>
                  <a:srgbClr val="FF8200"/>
                </a:solidFill>
              </a:rPr>
              <a:t>начале </a:t>
            </a:r>
            <a:r>
              <a:rPr sz="900" spc="-30" dirty="0">
                <a:solidFill>
                  <a:srgbClr val="FF8200"/>
                </a:solidFill>
              </a:rPr>
              <a:t>и </a:t>
            </a:r>
            <a:r>
              <a:rPr sz="900" spc="10" dirty="0">
                <a:solidFill>
                  <a:srgbClr val="FF8200"/>
                </a:solidFill>
              </a:rPr>
              <a:t>конце </a:t>
            </a:r>
            <a:r>
              <a:rPr sz="900" spc="-30" dirty="0">
                <a:solidFill>
                  <a:srgbClr val="FF8200"/>
                </a:solidFill>
              </a:rPr>
              <a:t>и </a:t>
            </a:r>
            <a:r>
              <a:rPr sz="900" spc="10" dirty="0">
                <a:solidFill>
                  <a:srgbClr val="FF8200"/>
                </a:solidFill>
              </a:rPr>
              <a:t>понятно </a:t>
            </a:r>
            <a:r>
              <a:rPr sz="900" spc="25" dirty="0">
                <a:solidFill>
                  <a:srgbClr val="FF8200"/>
                </a:solidFill>
              </a:rPr>
              <a:t>как </a:t>
            </a:r>
            <a:r>
              <a:rPr sz="900" spc="15" dirty="0">
                <a:solidFill>
                  <a:srgbClr val="FF8200"/>
                </a:solidFill>
              </a:rPr>
              <a:t>изменяется </a:t>
            </a:r>
            <a:r>
              <a:rPr sz="900" spc="-5" dirty="0">
                <a:solidFill>
                  <a:srgbClr val="FF8200"/>
                </a:solidFill>
              </a:rPr>
              <a:t>на </a:t>
            </a:r>
            <a:r>
              <a:rPr sz="900" spc="40" dirty="0">
                <a:solidFill>
                  <a:srgbClr val="FF8200"/>
                </a:solidFill>
              </a:rPr>
              <a:t>каждом </a:t>
            </a:r>
            <a:r>
              <a:rPr sz="900" spc="-5" dirty="0">
                <a:solidFill>
                  <a:srgbClr val="FF8200"/>
                </a:solidFill>
              </a:rPr>
              <a:t>ходу </a:t>
            </a:r>
            <a:r>
              <a:rPr sz="900" spc="50" dirty="0">
                <a:solidFill>
                  <a:srgbClr val="FF8200"/>
                </a:solidFill>
              </a:rPr>
              <a:t>- </a:t>
            </a:r>
            <a:r>
              <a:rPr sz="900" spc="215" dirty="0">
                <a:solidFill>
                  <a:srgbClr val="FF8200"/>
                </a:solidFill>
              </a:rPr>
              <a:t>тут </a:t>
            </a:r>
            <a:r>
              <a:rPr sz="900" spc="60" dirty="0">
                <a:solidFill>
                  <a:srgbClr val="FF8200"/>
                </a:solidFill>
              </a:rPr>
              <a:t>даже </a:t>
            </a:r>
            <a:r>
              <a:rPr sz="900" spc="20" dirty="0">
                <a:solidFill>
                  <a:srgbClr val="FF8200"/>
                </a:solidFill>
              </a:rPr>
              <a:t>частенько </a:t>
            </a:r>
            <a:r>
              <a:rPr sz="900" spc="25" dirty="0">
                <a:solidFill>
                  <a:srgbClr val="FF8200"/>
                </a:solidFill>
              </a:rPr>
              <a:t> </a:t>
            </a:r>
            <a:r>
              <a:rPr sz="900" spc="-30" dirty="0">
                <a:solidFill>
                  <a:srgbClr val="FF8200"/>
                </a:solidFill>
              </a:rPr>
              <a:t>число </a:t>
            </a:r>
            <a:r>
              <a:rPr sz="900" spc="-20" dirty="0">
                <a:solidFill>
                  <a:srgbClr val="FF8200"/>
                </a:solidFill>
              </a:rPr>
              <a:t>ходов </a:t>
            </a:r>
            <a:r>
              <a:rPr sz="900" dirty="0">
                <a:solidFill>
                  <a:srgbClr val="FF8200"/>
                </a:solidFill>
              </a:rPr>
              <a:t>до </a:t>
            </a:r>
            <a:r>
              <a:rPr sz="900" spc="10" dirty="0">
                <a:solidFill>
                  <a:srgbClr val="FF8200"/>
                </a:solidFill>
              </a:rPr>
              <a:t>конца </a:t>
            </a:r>
            <a:r>
              <a:rPr sz="900" spc="-25" dirty="0">
                <a:solidFill>
                  <a:srgbClr val="FF8200"/>
                </a:solidFill>
              </a:rPr>
              <a:t>однозначно </a:t>
            </a:r>
            <a:r>
              <a:rPr sz="900" spc="55" dirty="0">
                <a:solidFill>
                  <a:srgbClr val="FF8200"/>
                </a:solidFill>
              </a:rPr>
              <a:t>посчитать </a:t>
            </a:r>
            <a:r>
              <a:rPr sz="900" spc="5" dirty="0">
                <a:solidFill>
                  <a:srgbClr val="FF8200"/>
                </a:solidFill>
              </a:rPr>
              <a:t>можно. </a:t>
            </a:r>
            <a:r>
              <a:rPr sz="900" spc="114" dirty="0">
                <a:solidFill>
                  <a:srgbClr val="FF8200"/>
                </a:solidFill>
              </a:rPr>
              <a:t>Это </a:t>
            </a:r>
            <a:r>
              <a:rPr sz="900" spc="-25" dirty="0">
                <a:solidFill>
                  <a:srgbClr val="FF8200"/>
                </a:solidFill>
              </a:rPr>
              <a:t>величина </a:t>
            </a:r>
            <a:r>
              <a:rPr sz="900" dirty="0">
                <a:solidFill>
                  <a:srgbClr val="FF8200"/>
                </a:solidFill>
              </a:rPr>
              <a:t>называется </a:t>
            </a:r>
            <a:r>
              <a:rPr sz="900" spc="15" dirty="0">
                <a:solidFill>
                  <a:srgbClr val="FF8200"/>
                </a:solidFill>
              </a:rPr>
              <a:t>инвариантом </a:t>
            </a:r>
            <a:r>
              <a:rPr sz="900" spc="45" dirty="0">
                <a:solidFill>
                  <a:srgbClr val="FF8200"/>
                </a:solidFill>
              </a:rPr>
              <a:t>(четность </a:t>
            </a:r>
            <a:r>
              <a:rPr sz="900" spc="-150" dirty="0">
                <a:solidFill>
                  <a:srgbClr val="FF8200"/>
                </a:solidFill>
              </a:rPr>
              <a:t>–</a:t>
            </a:r>
            <a:r>
              <a:rPr sz="900" spc="-145" dirty="0">
                <a:solidFill>
                  <a:srgbClr val="FF8200"/>
                </a:solidFill>
              </a:rPr>
              <a:t> </a:t>
            </a:r>
            <a:r>
              <a:rPr sz="900" spc="-35" dirty="0">
                <a:solidFill>
                  <a:srgbClr val="FF8200"/>
                </a:solidFill>
              </a:rPr>
              <a:t>самый </a:t>
            </a:r>
            <a:r>
              <a:rPr sz="900" spc="-30" dirty="0">
                <a:solidFill>
                  <a:srgbClr val="FF8200"/>
                </a:solidFill>
              </a:rPr>
              <a:t> </a:t>
            </a:r>
            <a:r>
              <a:rPr sz="900" spc="-5" dirty="0">
                <a:solidFill>
                  <a:srgbClr val="FF8200"/>
                </a:solidFill>
              </a:rPr>
              <a:t>известный</a:t>
            </a:r>
            <a:r>
              <a:rPr sz="900" spc="-25" dirty="0">
                <a:solidFill>
                  <a:srgbClr val="FF8200"/>
                </a:solidFill>
              </a:rPr>
              <a:t> </a:t>
            </a:r>
            <a:r>
              <a:rPr sz="900" spc="20" dirty="0">
                <a:solidFill>
                  <a:srgbClr val="FF8200"/>
                </a:solidFill>
              </a:rPr>
              <a:t>инвариант</a:t>
            </a:r>
            <a:r>
              <a:rPr sz="900" spc="-25" dirty="0">
                <a:solidFill>
                  <a:srgbClr val="FF8200"/>
                </a:solidFill>
              </a:rPr>
              <a:t> </a:t>
            </a:r>
            <a:r>
              <a:rPr sz="900" spc="-95" dirty="0">
                <a:solidFill>
                  <a:srgbClr val="FF8200"/>
                </a:solidFill>
              </a:rPr>
              <a:t>в</a:t>
            </a:r>
            <a:r>
              <a:rPr sz="900" spc="20" dirty="0">
                <a:solidFill>
                  <a:srgbClr val="FF8200"/>
                </a:solidFill>
              </a:rPr>
              <a:t> </a:t>
            </a:r>
            <a:r>
              <a:rPr sz="900" spc="70" dirty="0">
                <a:solidFill>
                  <a:srgbClr val="FF8200"/>
                </a:solidFill>
              </a:rPr>
              <a:t>математике).</a:t>
            </a:r>
            <a:endParaRPr sz="900"/>
          </a:p>
        </p:txBody>
      </p:sp>
      <p:pic>
        <p:nvPicPr>
          <p:cNvPr id="3" name="object 3"/>
          <p:cNvPicPr/>
          <p:nvPr/>
        </p:nvPicPr>
        <p:blipFill>
          <a:blip r:embed="rId2" cstate="print"/>
          <a:stretch>
            <a:fillRect/>
          </a:stretch>
        </p:blipFill>
        <p:spPr>
          <a:xfrm>
            <a:off x="597420" y="933450"/>
            <a:ext cx="675119" cy="71247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92910" y="2712796"/>
            <a:ext cx="5756275" cy="940435"/>
          </a:xfrm>
          <a:prstGeom prst="rect">
            <a:avLst/>
          </a:prstGeom>
        </p:spPr>
        <p:txBody>
          <a:bodyPr vert="horz" wrap="square" lIns="0" tIns="12700" rIns="0" bIns="0" rtlCol="0">
            <a:spAutoFit/>
          </a:bodyPr>
          <a:lstStyle/>
          <a:p>
            <a:pPr marL="12700">
              <a:lnSpc>
                <a:spcPct val="100000"/>
              </a:lnSpc>
              <a:spcBef>
                <a:spcPts val="100"/>
              </a:spcBef>
            </a:pPr>
            <a:r>
              <a:rPr sz="6000" spc="45" dirty="0">
                <a:solidFill>
                  <a:srgbClr val="20355A"/>
                </a:solidFill>
                <a:latin typeface="Lucida Sans Unicode"/>
                <a:cs typeface="Lucida Sans Unicode"/>
              </a:rPr>
              <a:t>Решение</a:t>
            </a:r>
            <a:r>
              <a:rPr sz="6000" spc="-240" dirty="0">
                <a:solidFill>
                  <a:srgbClr val="20355A"/>
                </a:solidFill>
                <a:latin typeface="Lucida Sans Unicode"/>
                <a:cs typeface="Lucida Sans Unicode"/>
              </a:rPr>
              <a:t> </a:t>
            </a:r>
            <a:r>
              <a:rPr sz="6000" spc="85" dirty="0">
                <a:solidFill>
                  <a:srgbClr val="20355A"/>
                </a:solidFill>
                <a:latin typeface="Lucida Sans Unicode"/>
                <a:cs typeface="Lucida Sans Unicode"/>
              </a:rPr>
              <a:t>задач</a:t>
            </a:r>
            <a:endParaRPr sz="6000">
              <a:latin typeface="Lucida Sans Unicode"/>
              <a:cs typeface="Lucida Sans Unicode"/>
            </a:endParaRPr>
          </a:p>
        </p:txBody>
      </p:sp>
      <p:grpSp>
        <p:nvGrpSpPr>
          <p:cNvPr id="3" name="object 3"/>
          <p:cNvGrpSpPr/>
          <p:nvPr/>
        </p:nvGrpSpPr>
        <p:grpSpPr>
          <a:xfrm>
            <a:off x="3028442" y="629919"/>
            <a:ext cx="3180715" cy="2156460"/>
            <a:chOff x="3028442" y="629919"/>
            <a:chExt cx="3180715" cy="2156460"/>
          </a:xfrm>
        </p:grpSpPr>
        <p:pic>
          <p:nvPicPr>
            <p:cNvPr id="4" name="object 4"/>
            <p:cNvPicPr/>
            <p:nvPr/>
          </p:nvPicPr>
          <p:blipFill>
            <a:blip r:embed="rId2" cstate="print"/>
            <a:stretch>
              <a:fillRect/>
            </a:stretch>
          </p:blipFill>
          <p:spPr>
            <a:xfrm>
              <a:off x="4256532" y="629919"/>
              <a:ext cx="1952243" cy="1816099"/>
            </a:xfrm>
            <a:prstGeom prst="rect">
              <a:avLst/>
            </a:prstGeom>
          </p:spPr>
        </p:pic>
        <p:pic>
          <p:nvPicPr>
            <p:cNvPr id="5" name="object 5"/>
            <p:cNvPicPr/>
            <p:nvPr/>
          </p:nvPicPr>
          <p:blipFill>
            <a:blip r:embed="rId3" cstate="print"/>
            <a:stretch>
              <a:fillRect/>
            </a:stretch>
          </p:blipFill>
          <p:spPr>
            <a:xfrm>
              <a:off x="3028442" y="1742312"/>
              <a:ext cx="1243583" cy="1043559"/>
            </a:xfrm>
            <a:prstGeom prst="rect">
              <a:avLst/>
            </a:prstGeom>
          </p:spPr>
        </p:pic>
      </p:grpSp>
      <p:sp>
        <p:nvSpPr>
          <p:cNvPr id="6" name="object 6"/>
          <p:cNvSpPr txBox="1"/>
          <p:nvPr/>
        </p:nvSpPr>
        <p:spPr>
          <a:xfrm>
            <a:off x="8903589" y="111632"/>
            <a:ext cx="102235" cy="177800"/>
          </a:xfrm>
          <a:prstGeom prst="rect">
            <a:avLst/>
          </a:prstGeom>
        </p:spPr>
        <p:txBody>
          <a:bodyPr vert="horz" wrap="square" lIns="0" tIns="12065" rIns="0" bIns="0" rtlCol="0">
            <a:spAutoFit/>
          </a:bodyPr>
          <a:lstStyle/>
          <a:p>
            <a:pPr marL="12700">
              <a:lnSpc>
                <a:spcPct val="100000"/>
              </a:lnSpc>
              <a:spcBef>
                <a:spcPts val="95"/>
              </a:spcBef>
            </a:pPr>
            <a:r>
              <a:rPr sz="1000" b="1" spc="-35" dirty="0">
                <a:solidFill>
                  <a:srgbClr val="20355A"/>
                </a:solidFill>
                <a:latin typeface="Tahoma"/>
                <a:cs typeface="Tahoma"/>
              </a:rPr>
              <a:t>6</a:t>
            </a:r>
            <a:endParaRPr sz="1000">
              <a:latin typeface="Tahoma"/>
              <a:cs typeface="Tahom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1410461"/>
            <a:ext cx="3412490" cy="3151505"/>
          </a:xfrm>
          <a:prstGeom prst="rect">
            <a:avLst/>
          </a:prstGeom>
        </p:spPr>
        <p:txBody>
          <a:bodyPr vert="horz" wrap="square" lIns="0" tIns="13335" rIns="0" bIns="0" rtlCol="0">
            <a:spAutoFit/>
          </a:bodyPr>
          <a:lstStyle/>
          <a:p>
            <a:pPr marL="12700" marR="62865">
              <a:lnSpc>
                <a:spcPct val="100000"/>
              </a:lnSpc>
              <a:spcBef>
                <a:spcPts val="105"/>
              </a:spcBef>
            </a:pPr>
            <a:r>
              <a:rPr sz="2000" spc="35" dirty="0">
                <a:solidFill>
                  <a:srgbClr val="20355A"/>
                </a:solidFill>
                <a:latin typeface="Lucida Sans Unicode"/>
                <a:cs typeface="Lucida Sans Unicode"/>
              </a:rPr>
              <a:t>Двое</a:t>
            </a:r>
            <a:r>
              <a:rPr sz="2000" spc="-75" dirty="0">
                <a:solidFill>
                  <a:srgbClr val="20355A"/>
                </a:solidFill>
                <a:latin typeface="Lucida Sans Unicode"/>
                <a:cs typeface="Lucida Sans Unicode"/>
              </a:rPr>
              <a:t> </a:t>
            </a:r>
            <a:r>
              <a:rPr sz="2000" spc="-30" dirty="0">
                <a:solidFill>
                  <a:srgbClr val="20355A"/>
                </a:solidFill>
                <a:latin typeface="Lucida Sans Unicode"/>
                <a:cs typeface="Lucida Sans Unicode"/>
              </a:rPr>
              <a:t>по</a:t>
            </a:r>
            <a:r>
              <a:rPr sz="2000" spc="-80" dirty="0">
                <a:solidFill>
                  <a:srgbClr val="20355A"/>
                </a:solidFill>
                <a:latin typeface="Lucida Sans Unicode"/>
                <a:cs typeface="Lucida Sans Unicode"/>
              </a:rPr>
              <a:t> </a:t>
            </a:r>
            <a:r>
              <a:rPr sz="2000" spc="10" dirty="0">
                <a:solidFill>
                  <a:srgbClr val="20355A"/>
                </a:solidFill>
                <a:latin typeface="Lucida Sans Unicode"/>
                <a:cs typeface="Lucida Sans Unicode"/>
              </a:rPr>
              <a:t>очереди</a:t>
            </a:r>
            <a:r>
              <a:rPr sz="2000" spc="-75" dirty="0">
                <a:solidFill>
                  <a:srgbClr val="20355A"/>
                </a:solidFill>
                <a:latin typeface="Lucida Sans Unicode"/>
                <a:cs typeface="Lucida Sans Unicode"/>
              </a:rPr>
              <a:t> </a:t>
            </a:r>
            <a:r>
              <a:rPr sz="2000" spc="155" dirty="0">
                <a:solidFill>
                  <a:srgbClr val="20355A"/>
                </a:solidFill>
                <a:latin typeface="Lucida Sans Unicode"/>
                <a:cs typeface="Lucida Sans Unicode"/>
              </a:rPr>
              <a:t>ломают </a:t>
            </a:r>
            <a:r>
              <a:rPr sz="2000" spc="-615" dirty="0">
                <a:solidFill>
                  <a:srgbClr val="20355A"/>
                </a:solidFill>
                <a:latin typeface="Lucida Sans Unicode"/>
                <a:cs typeface="Lucida Sans Unicode"/>
              </a:rPr>
              <a:t> </a:t>
            </a:r>
            <a:r>
              <a:rPr sz="2000" dirty="0">
                <a:solidFill>
                  <a:srgbClr val="20355A"/>
                </a:solidFill>
                <a:latin typeface="Lucida Sans Unicode"/>
                <a:cs typeface="Lucida Sans Unicode"/>
              </a:rPr>
              <a:t>шок</a:t>
            </a:r>
            <a:r>
              <a:rPr sz="2000" spc="-5" dirty="0">
                <a:solidFill>
                  <a:srgbClr val="20355A"/>
                </a:solidFill>
                <a:latin typeface="Lucida Sans Unicode"/>
                <a:cs typeface="Lucida Sans Unicode"/>
              </a:rPr>
              <a:t>о</a:t>
            </a:r>
            <a:r>
              <a:rPr sz="2000" spc="15" dirty="0">
                <a:solidFill>
                  <a:srgbClr val="20355A"/>
                </a:solidFill>
                <a:latin typeface="Lucida Sans Unicode"/>
                <a:cs typeface="Lucida Sans Unicode"/>
              </a:rPr>
              <a:t>ла</a:t>
            </a:r>
            <a:r>
              <a:rPr sz="2000" spc="5" dirty="0">
                <a:solidFill>
                  <a:srgbClr val="20355A"/>
                </a:solidFill>
                <a:latin typeface="Lucida Sans Unicode"/>
                <a:cs typeface="Lucida Sans Unicode"/>
              </a:rPr>
              <a:t>д</a:t>
            </a:r>
            <a:r>
              <a:rPr sz="2000" spc="-5" dirty="0">
                <a:solidFill>
                  <a:srgbClr val="20355A"/>
                </a:solidFill>
                <a:latin typeface="Lucida Sans Unicode"/>
                <a:cs typeface="Lucida Sans Unicode"/>
              </a:rPr>
              <a:t>ку</a:t>
            </a:r>
            <a:r>
              <a:rPr sz="2000" spc="-45" dirty="0">
                <a:solidFill>
                  <a:srgbClr val="20355A"/>
                </a:solidFill>
                <a:latin typeface="Lucida Sans Unicode"/>
                <a:cs typeface="Lucida Sans Unicode"/>
              </a:rPr>
              <a:t> </a:t>
            </a:r>
            <a:r>
              <a:rPr sz="2000" spc="-114" dirty="0">
                <a:solidFill>
                  <a:srgbClr val="20355A"/>
                </a:solidFill>
                <a:latin typeface="Lucida Sans Unicode"/>
                <a:cs typeface="Lucida Sans Unicode"/>
              </a:rPr>
              <a:t>5</a:t>
            </a:r>
            <a:r>
              <a:rPr sz="2000" spc="-120" dirty="0">
                <a:solidFill>
                  <a:srgbClr val="20355A"/>
                </a:solidFill>
                <a:latin typeface="Lucida Sans Unicode"/>
                <a:cs typeface="Lucida Sans Unicode"/>
              </a:rPr>
              <a:t>x</a:t>
            </a:r>
            <a:r>
              <a:rPr sz="2000" spc="-204" dirty="0">
                <a:solidFill>
                  <a:srgbClr val="20355A"/>
                </a:solidFill>
                <a:latin typeface="Lucida Sans Unicode"/>
                <a:cs typeface="Lucida Sans Unicode"/>
              </a:rPr>
              <a:t>8.</a:t>
            </a:r>
            <a:r>
              <a:rPr sz="2000" spc="-45" dirty="0">
                <a:solidFill>
                  <a:srgbClr val="20355A"/>
                </a:solidFill>
                <a:latin typeface="Lucida Sans Unicode"/>
                <a:cs typeface="Lucida Sans Unicode"/>
              </a:rPr>
              <a:t> </a:t>
            </a:r>
            <a:r>
              <a:rPr sz="2000" spc="55" dirty="0">
                <a:solidFill>
                  <a:srgbClr val="20355A"/>
                </a:solidFill>
                <a:latin typeface="Lucida Sans Unicode"/>
                <a:cs typeface="Lucida Sans Unicode"/>
              </a:rPr>
              <a:t>З</a:t>
            </a:r>
            <a:r>
              <a:rPr sz="2000" spc="60" dirty="0">
                <a:solidFill>
                  <a:srgbClr val="20355A"/>
                </a:solidFill>
                <a:latin typeface="Lucida Sans Unicode"/>
                <a:cs typeface="Lucida Sans Unicode"/>
              </a:rPr>
              <a:t>а</a:t>
            </a:r>
            <a:r>
              <a:rPr sz="2000" spc="-55" dirty="0">
                <a:solidFill>
                  <a:srgbClr val="20355A"/>
                </a:solidFill>
                <a:latin typeface="Lucida Sans Unicode"/>
                <a:cs typeface="Lucida Sans Unicode"/>
              </a:rPr>
              <a:t> х</a:t>
            </a:r>
            <a:r>
              <a:rPr sz="2000" spc="-70" dirty="0">
                <a:solidFill>
                  <a:srgbClr val="20355A"/>
                </a:solidFill>
                <a:latin typeface="Lucida Sans Unicode"/>
                <a:cs typeface="Lucida Sans Unicode"/>
              </a:rPr>
              <a:t>о</a:t>
            </a:r>
            <a:r>
              <a:rPr sz="2000" spc="-60" dirty="0">
                <a:solidFill>
                  <a:srgbClr val="20355A"/>
                </a:solidFill>
                <a:latin typeface="Lucida Sans Unicode"/>
                <a:cs typeface="Lucida Sans Unicode"/>
              </a:rPr>
              <a:t>д  </a:t>
            </a:r>
            <a:r>
              <a:rPr sz="2000" spc="40" dirty="0">
                <a:solidFill>
                  <a:srgbClr val="20355A"/>
                </a:solidFill>
                <a:latin typeface="Lucida Sans Unicode"/>
                <a:cs typeface="Lucida Sans Unicode"/>
              </a:rPr>
              <a:t>можно </a:t>
            </a:r>
            <a:r>
              <a:rPr sz="2000" spc="114" dirty="0">
                <a:solidFill>
                  <a:srgbClr val="20355A"/>
                </a:solidFill>
                <a:latin typeface="Lucida Sans Unicode"/>
                <a:cs typeface="Lucida Sans Unicode"/>
              </a:rPr>
              <a:t>разломать </a:t>
            </a:r>
            <a:r>
              <a:rPr sz="2000" spc="-15" dirty="0">
                <a:solidFill>
                  <a:srgbClr val="20355A"/>
                </a:solidFill>
                <a:latin typeface="Lucida Sans Unicode"/>
                <a:cs typeface="Lucida Sans Unicode"/>
              </a:rPr>
              <a:t>любой </a:t>
            </a:r>
            <a:r>
              <a:rPr sz="2000" spc="-620" dirty="0">
                <a:solidFill>
                  <a:srgbClr val="20355A"/>
                </a:solidFill>
                <a:latin typeface="Lucida Sans Unicode"/>
                <a:cs typeface="Lucida Sans Unicode"/>
              </a:rPr>
              <a:t> </a:t>
            </a:r>
            <a:r>
              <a:rPr sz="2000" dirty="0">
                <a:solidFill>
                  <a:srgbClr val="20355A"/>
                </a:solidFill>
                <a:latin typeface="Lucida Sans Unicode"/>
                <a:cs typeface="Lucida Sans Unicode"/>
              </a:rPr>
              <a:t>кусок </a:t>
            </a:r>
            <a:r>
              <a:rPr sz="2000" spc="-30" dirty="0">
                <a:solidFill>
                  <a:srgbClr val="20355A"/>
                </a:solidFill>
                <a:latin typeface="Lucida Sans Unicode"/>
                <a:cs typeface="Lucida Sans Unicode"/>
              </a:rPr>
              <a:t>по </a:t>
            </a:r>
            <a:r>
              <a:rPr sz="2000" spc="-20" dirty="0">
                <a:solidFill>
                  <a:srgbClr val="20355A"/>
                </a:solidFill>
                <a:latin typeface="Lucida Sans Unicode"/>
                <a:cs typeface="Lucida Sans Unicode"/>
              </a:rPr>
              <a:t>прямой </a:t>
            </a:r>
            <a:r>
              <a:rPr sz="2000" spc="-90" dirty="0">
                <a:solidFill>
                  <a:srgbClr val="20355A"/>
                </a:solidFill>
                <a:latin typeface="Lucida Sans Unicode"/>
                <a:cs typeface="Lucida Sans Unicode"/>
              </a:rPr>
              <a:t>линии </a:t>
            </a:r>
            <a:r>
              <a:rPr sz="2000" spc="-85" dirty="0">
                <a:solidFill>
                  <a:srgbClr val="20355A"/>
                </a:solidFill>
                <a:latin typeface="Lucida Sans Unicode"/>
                <a:cs typeface="Lucida Sans Unicode"/>
              </a:rPr>
              <a:t> </a:t>
            </a:r>
            <a:r>
              <a:rPr sz="2000" spc="90" dirty="0">
                <a:solidFill>
                  <a:srgbClr val="20355A"/>
                </a:solidFill>
                <a:latin typeface="Lucida Sans Unicode"/>
                <a:cs typeface="Lucida Sans Unicode"/>
              </a:rPr>
              <a:t>между</a:t>
            </a:r>
            <a:r>
              <a:rPr sz="2000" spc="-50" dirty="0">
                <a:solidFill>
                  <a:srgbClr val="20355A"/>
                </a:solidFill>
                <a:latin typeface="Lucida Sans Unicode"/>
                <a:cs typeface="Lucida Sans Unicode"/>
              </a:rPr>
              <a:t> </a:t>
            </a:r>
            <a:r>
              <a:rPr sz="2000" spc="-30" dirty="0">
                <a:solidFill>
                  <a:srgbClr val="20355A"/>
                </a:solidFill>
                <a:latin typeface="Lucida Sans Unicode"/>
                <a:cs typeface="Lucida Sans Unicode"/>
              </a:rPr>
              <a:t>дольками.</a:t>
            </a:r>
            <a:endParaRPr sz="2000" dirty="0">
              <a:latin typeface="Lucida Sans Unicode"/>
              <a:cs typeface="Lucida Sans Unicode"/>
            </a:endParaRPr>
          </a:p>
          <a:p>
            <a:pPr marL="12700" marR="5080">
              <a:lnSpc>
                <a:spcPct val="100000"/>
              </a:lnSpc>
            </a:pPr>
            <a:r>
              <a:rPr sz="2000" spc="30" dirty="0">
                <a:solidFill>
                  <a:srgbClr val="20355A"/>
                </a:solidFill>
                <a:latin typeface="Lucida Sans Unicode"/>
                <a:cs typeface="Lucida Sans Unicode"/>
              </a:rPr>
              <a:t>Проигрывает</a:t>
            </a:r>
            <a:r>
              <a:rPr sz="2000" spc="-70" dirty="0">
                <a:solidFill>
                  <a:srgbClr val="20355A"/>
                </a:solidFill>
                <a:latin typeface="Lucida Sans Unicode"/>
                <a:cs typeface="Lucida Sans Unicode"/>
              </a:rPr>
              <a:t> </a:t>
            </a:r>
            <a:r>
              <a:rPr sz="2000" spc="310" dirty="0">
                <a:solidFill>
                  <a:srgbClr val="20355A"/>
                </a:solidFill>
                <a:latin typeface="Lucida Sans Unicode"/>
                <a:cs typeface="Lucida Sans Unicode"/>
              </a:rPr>
              <a:t>тот,</a:t>
            </a:r>
            <a:r>
              <a:rPr sz="2000" spc="-75" dirty="0">
                <a:solidFill>
                  <a:srgbClr val="20355A"/>
                </a:solidFill>
                <a:latin typeface="Lucida Sans Unicode"/>
                <a:cs typeface="Lucida Sans Unicode"/>
              </a:rPr>
              <a:t> </a:t>
            </a:r>
            <a:r>
              <a:rPr sz="2000" spc="235" dirty="0">
                <a:solidFill>
                  <a:srgbClr val="20355A"/>
                </a:solidFill>
                <a:latin typeface="Lucida Sans Unicode"/>
                <a:cs typeface="Lucida Sans Unicode"/>
              </a:rPr>
              <a:t>кто</a:t>
            </a:r>
            <a:r>
              <a:rPr sz="2000" spc="-80" dirty="0">
                <a:solidFill>
                  <a:srgbClr val="20355A"/>
                </a:solidFill>
                <a:latin typeface="Lucida Sans Unicode"/>
                <a:cs typeface="Lucida Sans Unicode"/>
              </a:rPr>
              <a:t> </a:t>
            </a:r>
            <a:r>
              <a:rPr sz="2000" spc="-35" dirty="0">
                <a:solidFill>
                  <a:srgbClr val="20355A"/>
                </a:solidFill>
                <a:latin typeface="Lucida Sans Unicode"/>
                <a:cs typeface="Lucida Sans Unicode"/>
              </a:rPr>
              <a:t>не </a:t>
            </a:r>
            <a:r>
              <a:rPr sz="2000" spc="-615" dirty="0">
                <a:solidFill>
                  <a:srgbClr val="20355A"/>
                </a:solidFill>
                <a:latin typeface="Lucida Sans Unicode"/>
                <a:cs typeface="Lucida Sans Unicode"/>
              </a:rPr>
              <a:t> </a:t>
            </a:r>
            <a:r>
              <a:rPr sz="2000" spc="65" dirty="0">
                <a:solidFill>
                  <a:srgbClr val="20355A"/>
                </a:solidFill>
                <a:latin typeface="Lucida Sans Unicode"/>
                <a:cs typeface="Lucida Sans Unicode"/>
              </a:rPr>
              <a:t>м</a:t>
            </a:r>
            <a:r>
              <a:rPr sz="2000" spc="45" dirty="0">
                <a:solidFill>
                  <a:srgbClr val="20355A"/>
                </a:solidFill>
                <a:latin typeface="Lucida Sans Unicode"/>
                <a:cs typeface="Lucida Sans Unicode"/>
              </a:rPr>
              <a:t>о</a:t>
            </a:r>
            <a:r>
              <a:rPr sz="2000" spc="265" dirty="0">
                <a:solidFill>
                  <a:srgbClr val="20355A"/>
                </a:solidFill>
                <a:latin typeface="Lucida Sans Unicode"/>
                <a:cs typeface="Lucida Sans Unicode"/>
              </a:rPr>
              <a:t>ж</a:t>
            </a:r>
            <a:r>
              <a:rPr sz="2000" spc="434" dirty="0">
                <a:solidFill>
                  <a:srgbClr val="20355A"/>
                </a:solidFill>
                <a:latin typeface="Lucida Sans Unicode"/>
                <a:cs typeface="Lucida Sans Unicode"/>
              </a:rPr>
              <a:t>ет</a:t>
            </a:r>
            <a:r>
              <a:rPr sz="2000" spc="-50" dirty="0">
                <a:solidFill>
                  <a:srgbClr val="20355A"/>
                </a:solidFill>
                <a:latin typeface="Lucida Sans Unicode"/>
                <a:cs typeface="Lucida Sans Unicode"/>
              </a:rPr>
              <a:t> </a:t>
            </a:r>
            <a:r>
              <a:rPr sz="2000" spc="40" dirty="0">
                <a:solidFill>
                  <a:srgbClr val="20355A"/>
                </a:solidFill>
                <a:latin typeface="Lucida Sans Unicode"/>
                <a:cs typeface="Lucida Sans Unicode"/>
              </a:rPr>
              <a:t>сд</a:t>
            </a:r>
            <a:r>
              <a:rPr sz="2000" spc="25" dirty="0">
                <a:solidFill>
                  <a:srgbClr val="20355A"/>
                </a:solidFill>
                <a:latin typeface="Lucida Sans Unicode"/>
                <a:cs typeface="Lucida Sans Unicode"/>
              </a:rPr>
              <a:t>е</a:t>
            </a:r>
            <a:r>
              <a:rPr sz="2000" spc="210" dirty="0">
                <a:solidFill>
                  <a:srgbClr val="20355A"/>
                </a:solidFill>
                <a:latin typeface="Lucida Sans Unicode"/>
                <a:cs typeface="Lucida Sans Unicode"/>
              </a:rPr>
              <a:t>лать</a:t>
            </a:r>
            <a:r>
              <a:rPr sz="2000" spc="-40" dirty="0">
                <a:solidFill>
                  <a:srgbClr val="20355A"/>
                </a:solidFill>
                <a:latin typeface="Lucida Sans Unicode"/>
                <a:cs typeface="Lucida Sans Unicode"/>
              </a:rPr>
              <a:t> </a:t>
            </a:r>
            <a:r>
              <a:rPr sz="2000" spc="-55" dirty="0">
                <a:solidFill>
                  <a:srgbClr val="20355A"/>
                </a:solidFill>
                <a:latin typeface="Lucida Sans Unicode"/>
                <a:cs typeface="Lucida Sans Unicode"/>
              </a:rPr>
              <a:t>х</a:t>
            </a:r>
            <a:r>
              <a:rPr sz="2000" spc="-65" dirty="0">
                <a:solidFill>
                  <a:srgbClr val="20355A"/>
                </a:solidFill>
                <a:latin typeface="Lucida Sans Unicode"/>
                <a:cs typeface="Lucida Sans Unicode"/>
              </a:rPr>
              <a:t>о</a:t>
            </a:r>
            <a:r>
              <a:rPr sz="2000" spc="-170" dirty="0">
                <a:solidFill>
                  <a:srgbClr val="20355A"/>
                </a:solidFill>
                <a:latin typeface="Lucida Sans Unicode"/>
                <a:cs typeface="Lucida Sans Unicode"/>
              </a:rPr>
              <a:t>д.</a:t>
            </a:r>
            <a:r>
              <a:rPr sz="2000" spc="-50" dirty="0">
                <a:solidFill>
                  <a:srgbClr val="20355A"/>
                </a:solidFill>
                <a:latin typeface="Lucida Sans Unicode"/>
                <a:cs typeface="Lucida Sans Unicode"/>
              </a:rPr>
              <a:t> </a:t>
            </a:r>
            <a:r>
              <a:rPr sz="2000" spc="390" dirty="0">
                <a:solidFill>
                  <a:srgbClr val="20355A"/>
                </a:solidFill>
                <a:latin typeface="Lucida Sans Unicode"/>
                <a:cs typeface="Lucida Sans Unicode"/>
              </a:rPr>
              <a:t>К</a:t>
            </a:r>
            <a:r>
              <a:rPr sz="2000" spc="330" dirty="0">
                <a:solidFill>
                  <a:srgbClr val="20355A"/>
                </a:solidFill>
                <a:latin typeface="Lucida Sans Unicode"/>
                <a:cs typeface="Lucida Sans Unicode"/>
              </a:rPr>
              <a:t>т</a:t>
            </a:r>
            <a:r>
              <a:rPr sz="2000" spc="15" dirty="0">
                <a:solidFill>
                  <a:srgbClr val="20355A"/>
                </a:solidFill>
                <a:latin typeface="Lucida Sans Unicode"/>
                <a:cs typeface="Lucida Sans Unicode"/>
              </a:rPr>
              <a:t>о  </a:t>
            </a:r>
            <a:r>
              <a:rPr sz="2000" spc="70" dirty="0">
                <a:solidFill>
                  <a:srgbClr val="20355A"/>
                </a:solidFill>
                <a:latin typeface="Lucida Sans Unicode"/>
                <a:cs typeface="Lucida Sans Unicode"/>
              </a:rPr>
              <a:t>выиграет </a:t>
            </a:r>
            <a:r>
              <a:rPr sz="2000" spc="-55" dirty="0">
                <a:solidFill>
                  <a:srgbClr val="20355A"/>
                </a:solidFill>
                <a:latin typeface="Lucida Sans Unicode"/>
                <a:cs typeface="Lucida Sans Unicode"/>
              </a:rPr>
              <a:t>при </a:t>
            </a:r>
            <a:r>
              <a:rPr sz="2000" spc="-35" dirty="0">
                <a:solidFill>
                  <a:srgbClr val="20355A"/>
                </a:solidFill>
                <a:latin typeface="Lucida Sans Unicode"/>
                <a:cs typeface="Lucida Sans Unicode"/>
              </a:rPr>
              <a:t>правильной </a:t>
            </a:r>
            <a:r>
              <a:rPr sz="2000" spc="-620" dirty="0">
                <a:solidFill>
                  <a:srgbClr val="20355A"/>
                </a:solidFill>
                <a:latin typeface="Lucida Sans Unicode"/>
                <a:cs typeface="Lucida Sans Unicode"/>
              </a:rPr>
              <a:t> </a:t>
            </a:r>
            <a:r>
              <a:rPr sz="2000" spc="-20" dirty="0">
                <a:solidFill>
                  <a:srgbClr val="20355A"/>
                </a:solidFill>
                <a:latin typeface="Lucida Sans Unicode"/>
                <a:cs typeface="Lucida Sans Unicode"/>
              </a:rPr>
              <a:t>игре</a:t>
            </a:r>
            <a:r>
              <a:rPr sz="2000" spc="-20" dirty="0">
                <a:solidFill>
                  <a:srgbClr val="20355A"/>
                </a:solidFill>
                <a:latin typeface="Microsoft Sans Serif"/>
                <a:cs typeface="Microsoft Sans Serif"/>
              </a:rPr>
              <a:t>?</a:t>
            </a:r>
            <a:endParaRPr sz="2000" dirty="0">
              <a:latin typeface="Microsoft Sans Serif"/>
              <a:cs typeface="Microsoft Sans Serif"/>
            </a:endParaRPr>
          </a:p>
          <a:p>
            <a:pPr marL="12700">
              <a:lnSpc>
                <a:spcPct val="100000"/>
              </a:lnSpc>
              <a:spcBef>
                <a:spcPts val="605"/>
              </a:spcBef>
            </a:pPr>
            <a:r>
              <a:rPr sz="2000" spc="250" dirty="0">
                <a:solidFill>
                  <a:srgbClr val="20355A"/>
                </a:solidFill>
                <a:latin typeface="Lucida Sans Unicode"/>
                <a:cs typeface="Lucida Sans Unicode"/>
              </a:rPr>
              <a:t>Ответ:</a:t>
            </a:r>
            <a:r>
              <a:rPr sz="2000" spc="-110" dirty="0">
                <a:solidFill>
                  <a:srgbClr val="20355A"/>
                </a:solidFill>
                <a:latin typeface="Lucida Sans Unicode"/>
                <a:cs typeface="Lucida Sans Unicode"/>
              </a:rPr>
              <a:t> </a:t>
            </a:r>
            <a:r>
              <a:rPr sz="2000" spc="-720" dirty="0">
                <a:solidFill>
                  <a:srgbClr val="20355A"/>
                </a:solidFill>
                <a:latin typeface="Lucida Sans Unicode"/>
                <a:cs typeface="Lucida Sans Unicode"/>
              </a:rPr>
              <a:t>1</a:t>
            </a:r>
            <a:endParaRPr sz="2000" dirty="0">
              <a:latin typeface="Lucida Sans Unicode"/>
              <a:cs typeface="Lucida Sans Unicode"/>
            </a:endParaRPr>
          </a:p>
        </p:txBody>
      </p:sp>
      <p:sp>
        <p:nvSpPr>
          <p:cNvPr id="3" name="object 3"/>
          <p:cNvSpPr txBox="1">
            <a:spLocks noGrp="1"/>
          </p:cNvSpPr>
          <p:nvPr>
            <p:ph type="title"/>
          </p:nvPr>
        </p:nvSpPr>
        <p:spPr>
          <a:xfrm>
            <a:off x="816355" y="488061"/>
            <a:ext cx="2004695" cy="452120"/>
          </a:xfrm>
          <a:prstGeom prst="rect">
            <a:avLst/>
          </a:prstGeom>
        </p:spPr>
        <p:txBody>
          <a:bodyPr vert="horz" wrap="square" lIns="0" tIns="12065" rIns="0" bIns="0" rtlCol="0">
            <a:spAutoFit/>
          </a:bodyPr>
          <a:lstStyle/>
          <a:p>
            <a:pPr marL="12700">
              <a:lnSpc>
                <a:spcPct val="100000"/>
              </a:lnSpc>
              <a:spcBef>
                <a:spcPts val="95"/>
              </a:spcBef>
            </a:pPr>
            <a:r>
              <a:rPr spc="10" dirty="0"/>
              <a:t>Задача</a:t>
            </a:r>
            <a:r>
              <a:rPr spc="-20" dirty="0"/>
              <a:t> </a:t>
            </a:r>
            <a:r>
              <a:rPr spc="155" dirty="0"/>
              <a:t>№</a:t>
            </a:r>
            <a:r>
              <a:rPr spc="15" dirty="0"/>
              <a:t> </a:t>
            </a:r>
            <a:r>
              <a:rPr spc="-795" dirty="0"/>
              <a:t>1</a:t>
            </a:r>
          </a:p>
        </p:txBody>
      </p:sp>
      <p:sp>
        <p:nvSpPr>
          <p:cNvPr id="4" name="object 4"/>
          <p:cNvSpPr txBox="1"/>
          <p:nvPr/>
        </p:nvSpPr>
        <p:spPr>
          <a:xfrm>
            <a:off x="3322446" y="538353"/>
            <a:ext cx="3597275" cy="391160"/>
          </a:xfrm>
          <a:prstGeom prst="rect">
            <a:avLst/>
          </a:prstGeom>
        </p:spPr>
        <p:txBody>
          <a:bodyPr vert="horz" wrap="square" lIns="0" tIns="12700" rIns="0" bIns="0" rtlCol="0">
            <a:spAutoFit/>
          </a:bodyPr>
          <a:lstStyle/>
          <a:p>
            <a:pPr marL="12700">
              <a:lnSpc>
                <a:spcPct val="100000"/>
              </a:lnSpc>
              <a:spcBef>
                <a:spcPts val="100"/>
              </a:spcBef>
            </a:pPr>
            <a:r>
              <a:rPr sz="2400" spc="-50" dirty="0">
                <a:solidFill>
                  <a:srgbClr val="20355A"/>
                </a:solidFill>
                <a:latin typeface="Lucida Sans Unicode"/>
                <a:cs typeface="Lucida Sans Unicode"/>
              </a:rPr>
              <a:t>Шоколадку</a:t>
            </a:r>
            <a:r>
              <a:rPr sz="2400" spc="-70" dirty="0">
                <a:solidFill>
                  <a:srgbClr val="20355A"/>
                </a:solidFill>
                <a:latin typeface="Lucida Sans Unicode"/>
                <a:cs typeface="Lucida Sans Unicode"/>
              </a:rPr>
              <a:t> </a:t>
            </a:r>
            <a:r>
              <a:rPr sz="2400" spc="-55" dirty="0">
                <a:solidFill>
                  <a:srgbClr val="20355A"/>
                </a:solidFill>
                <a:latin typeface="Lucida Sans Unicode"/>
                <a:cs typeface="Lucida Sans Unicode"/>
              </a:rPr>
              <a:t>мы</a:t>
            </a:r>
            <a:r>
              <a:rPr sz="2400" spc="-100" dirty="0">
                <a:solidFill>
                  <a:srgbClr val="20355A"/>
                </a:solidFill>
                <a:latin typeface="Lucida Sans Unicode"/>
                <a:cs typeface="Lucida Sans Unicode"/>
              </a:rPr>
              <a:t> </a:t>
            </a:r>
            <a:r>
              <a:rPr sz="2400" spc="-125" dirty="0">
                <a:solidFill>
                  <a:srgbClr val="20355A"/>
                </a:solidFill>
                <a:latin typeface="Lucida Sans Unicode"/>
                <a:cs typeface="Lucida Sans Unicode"/>
              </a:rPr>
              <a:t>делили…</a:t>
            </a:r>
            <a:endParaRPr sz="2400">
              <a:latin typeface="Lucida Sans Unicode"/>
              <a:cs typeface="Lucida Sans Unicode"/>
            </a:endParaRPr>
          </a:p>
        </p:txBody>
      </p:sp>
      <p:sp>
        <p:nvSpPr>
          <p:cNvPr id="5" name="object 5"/>
          <p:cNvSpPr txBox="1"/>
          <p:nvPr/>
        </p:nvSpPr>
        <p:spPr>
          <a:xfrm>
            <a:off x="4501641" y="1410461"/>
            <a:ext cx="3131820" cy="1031240"/>
          </a:xfrm>
          <a:prstGeom prst="rect">
            <a:avLst/>
          </a:prstGeom>
        </p:spPr>
        <p:txBody>
          <a:bodyPr vert="horz" wrap="square" lIns="0" tIns="12065" rIns="0" bIns="0" rtlCol="0">
            <a:spAutoFit/>
          </a:bodyPr>
          <a:lstStyle/>
          <a:p>
            <a:pPr marL="12700" marR="5080">
              <a:lnSpc>
                <a:spcPct val="100000"/>
              </a:lnSpc>
              <a:spcBef>
                <a:spcPts val="95"/>
              </a:spcBef>
            </a:pPr>
            <a:r>
              <a:rPr sz="2200" b="1" spc="60" dirty="0">
                <a:solidFill>
                  <a:srgbClr val="20355A"/>
                </a:solidFill>
                <a:latin typeface="Arial"/>
                <a:cs typeface="Arial"/>
              </a:rPr>
              <a:t>Решить</a:t>
            </a:r>
            <a:r>
              <a:rPr sz="2200" b="1" spc="-25" dirty="0">
                <a:solidFill>
                  <a:srgbClr val="20355A"/>
                </a:solidFill>
                <a:latin typeface="Arial"/>
                <a:cs typeface="Arial"/>
              </a:rPr>
              <a:t> </a:t>
            </a:r>
            <a:r>
              <a:rPr sz="2200" b="1" spc="395" dirty="0">
                <a:solidFill>
                  <a:srgbClr val="20355A"/>
                </a:solidFill>
                <a:latin typeface="Arial"/>
                <a:cs typeface="Arial"/>
              </a:rPr>
              <a:t>ту</a:t>
            </a:r>
            <a:r>
              <a:rPr sz="2200" b="1" spc="10" dirty="0">
                <a:solidFill>
                  <a:srgbClr val="20355A"/>
                </a:solidFill>
                <a:latin typeface="Arial"/>
                <a:cs typeface="Arial"/>
              </a:rPr>
              <a:t> </a:t>
            </a:r>
            <a:r>
              <a:rPr sz="2200" b="1" spc="240" dirty="0">
                <a:solidFill>
                  <a:srgbClr val="20355A"/>
                </a:solidFill>
                <a:latin typeface="Arial"/>
                <a:cs typeface="Arial"/>
              </a:rPr>
              <a:t>же</a:t>
            </a:r>
            <a:r>
              <a:rPr sz="2200" b="1" spc="10" dirty="0">
                <a:solidFill>
                  <a:srgbClr val="20355A"/>
                </a:solidFill>
                <a:latin typeface="Arial"/>
                <a:cs typeface="Arial"/>
              </a:rPr>
              <a:t> </a:t>
            </a:r>
            <a:r>
              <a:rPr sz="2200" b="1" spc="5" dirty="0">
                <a:solidFill>
                  <a:srgbClr val="20355A"/>
                </a:solidFill>
                <a:latin typeface="Arial"/>
                <a:cs typeface="Arial"/>
              </a:rPr>
              <a:t>задачу </a:t>
            </a:r>
            <a:r>
              <a:rPr sz="2200" b="1" spc="-595" dirty="0">
                <a:solidFill>
                  <a:srgbClr val="20355A"/>
                </a:solidFill>
                <a:latin typeface="Arial"/>
                <a:cs typeface="Arial"/>
              </a:rPr>
              <a:t> </a:t>
            </a:r>
            <a:r>
              <a:rPr sz="2200" b="1" spc="-240" dirty="0">
                <a:solidFill>
                  <a:srgbClr val="20355A"/>
                </a:solidFill>
                <a:latin typeface="Arial"/>
                <a:cs typeface="Arial"/>
              </a:rPr>
              <a:t>в</a:t>
            </a:r>
            <a:r>
              <a:rPr sz="2200" b="1" spc="30" dirty="0">
                <a:solidFill>
                  <a:srgbClr val="20355A"/>
                </a:solidFill>
                <a:latin typeface="Arial"/>
                <a:cs typeface="Arial"/>
              </a:rPr>
              <a:t> </a:t>
            </a:r>
            <a:r>
              <a:rPr sz="2200" b="1" spc="20" dirty="0">
                <a:solidFill>
                  <a:srgbClr val="20355A"/>
                </a:solidFill>
                <a:latin typeface="Arial"/>
                <a:cs typeface="Arial"/>
              </a:rPr>
              <a:t>о</a:t>
            </a:r>
            <a:r>
              <a:rPr sz="2200" b="1" spc="25" dirty="0">
                <a:solidFill>
                  <a:srgbClr val="20355A"/>
                </a:solidFill>
                <a:latin typeface="Arial"/>
                <a:cs typeface="Arial"/>
              </a:rPr>
              <a:t>б</a:t>
            </a:r>
            <a:r>
              <a:rPr sz="2200" b="1" spc="210" dirty="0">
                <a:solidFill>
                  <a:srgbClr val="20355A"/>
                </a:solidFill>
                <a:latin typeface="Arial"/>
                <a:cs typeface="Arial"/>
              </a:rPr>
              <a:t>щ</a:t>
            </a:r>
            <a:r>
              <a:rPr sz="2200" b="1" spc="120" dirty="0">
                <a:solidFill>
                  <a:srgbClr val="20355A"/>
                </a:solidFill>
                <a:latin typeface="Arial"/>
                <a:cs typeface="Arial"/>
              </a:rPr>
              <a:t>ем</a:t>
            </a:r>
            <a:r>
              <a:rPr sz="2200" b="1" spc="15" dirty="0">
                <a:solidFill>
                  <a:srgbClr val="20355A"/>
                </a:solidFill>
                <a:latin typeface="Arial"/>
                <a:cs typeface="Arial"/>
              </a:rPr>
              <a:t> </a:t>
            </a:r>
            <a:r>
              <a:rPr sz="2200" b="1" spc="-235" dirty="0">
                <a:solidFill>
                  <a:srgbClr val="20355A"/>
                </a:solidFill>
                <a:latin typeface="Arial"/>
                <a:cs typeface="Arial"/>
              </a:rPr>
              <a:t>в</a:t>
            </a:r>
            <a:r>
              <a:rPr sz="2200" b="1" spc="-60" dirty="0">
                <a:solidFill>
                  <a:srgbClr val="20355A"/>
                </a:solidFill>
                <a:latin typeface="Arial"/>
                <a:cs typeface="Arial"/>
              </a:rPr>
              <a:t>и</a:t>
            </a:r>
            <a:r>
              <a:rPr sz="2200" b="1" spc="65" dirty="0">
                <a:solidFill>
                  <a:srgbClr val="20355A"/>
                </a:solidFill>
                <a:latin typeface="Arial"/>
                <a:cs typeface="Arial"/>
              </a:rPr>
              <a:t>д</a:t>
            </a:r>
            <a:r>
              <a:rPr sz="2200" b="1" spc="60" dirty="0">
                <a:solidFill>
                  <a:srgbClr val="20355A"/>
                </a:solidFill>
                <a:latin typeface="Arial"/>
                <a:cs typeface="Arial"/>
              </a:rPr>
              <a:t>е</a:t>
            </a:r>
            <a:r>
              <a:rPr sz="2200" b="1" spc="-185" dirty="0">
                <a:solidFill>
                  <a:srgbClr val="20355A"/>
                </a:solidFill>
                <a:latin typeface="Arial"/>
                <a:cs typeface="Arial"/>
              </a:rPr>
              <a:t>,</a:t>
            </a:r>
            <a:r>
              <a:rPr sz="2200" b="1" dirty="0">
                <a:solidFill>
                  <a:srgbClr val="20355A"/>
                </a:solidFill>
                <a:latin typeface="Arial"/>
                <a:cs typeface="Arial"/>
              </a:rPr>
              <a:t> </a:t>
            </a:r>
            <a:r>
              <a:rPr sz="2200" b="1" spc="-40" dirty="0">
                <a:solidFill>
                  <a:srgbClr val="20355A"/>
                </a:solidFill>
                <a:latin typeface="Arial"/>
                <a:cs typeface="Arial"/>
              </a:rPr>
              <a:t>п</a:t>
            </a:r>
            <a:r>
              <a:rPr sz="2200" b="1" spc="20" dirty="0">
                <a:solidFill>
                  <a:srgbClr val="20355A"/>
                </a:solidFill>
                <a:latin typeface="Arial"/>
                <a:cs typeface="Arial"/>
              </a:rPr>
              <a:t>ро  </a:t>
            </a:r>
            <a:r>
              <a:rPr sz="2200" b="1" spc="15" dirty="0">
                <a:solidFill>
                  <a:srgbClr val="20355A"/>
                </a:solidFill>
                <a:latin typeface="Arial"/>
                <a:cs typeface="Arial"/>
              </a:rPr>
              <a:t>шоколадку </a:t>
            </a:r>
            <a:r>
              <a:rPr sz="2200" b="1" spc="-5" dirty="0">
                <a:solidFill>
                  <a:srgbClr val="20355A"/>
                </a:solidFill>
                <a:latin typeface="Arial"/>
                <a:cs typeface="Arial"/>
              </a:rPr>
              <a:t>MxN</a:t>
            </a:r>
            <a:endParaRPr sz="2200" dirty="0">
              <a:latin typeface="Arial"/>
              <a:cs typeface="Arial"/>
            </a:endParaRPr>
          </a:p>
        </p:txBody>
      </p:sp>
      <p:sp>
        <p:nvSpPr>
          <p:cNvPr id="6" name="object 6"/>
          <p:cNvSpPr txBox="1"/>
          <p:nvPr/>
        </p:nvSpPr>
        <p:spPr>
          <a:xfrm>
            <a:off x="8909684" y="111632"/>
            <a:ext cx="95885" cy="177800"/>
          </a:xfrm>
          <a:prstGeom prst="rect">
            <a:avLst/>
          </a:prstGeom>
        </p:spPr>
        <p:txBody>
          <a:bodyPr vert="horz" wrap="square" lIns="0" tIns="12065" rIns="0" bIns="0" rtlCol="0">
            <a:spAutoFit/>
          </a:bodyPr>
          <a:lstStyle/>
          <a:p>
            <a:pPr marL="12700">
              <a:lnSpc>
                <a:spcPct val="100000"/>
              </a:lnSpc>
              <a:spcBef>
                <a:spcPts val="95"/>
              </a:spcBef>
            </a:pPr>
            <a:r>
              <a:rPr sz="1000" b="1" spc="-85" dirty="0">
                <a:solidFill>
                  <a:srgbClr val="20355A"/>
                </a:solidFill>
                <a:latin typeface="Tahoma"/>
                <a:cs typeface="Tahoma"/>
              </a:rPr>
              <a:t>7</a:t>
            </a:r>
            <a:endParaRPr sz="1000">
              <a:latin typeface="Tahoma"/>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9526" y="1410461"/>
            <a:ext cx="3463925" cy="3425825"/>
          </a:xfrm>
          <a:prstGeom prst="rect">
            <a:avLst/>
          </a:prstGeom>
        </p:spPr>
        <p:txBody>
          <a:bodyPr vert="horz" wrap="square" lIns="0" tIns="12065" rIns="0" bIns="0" rtlCol="0">
            <a:spAutoFit/>
          </a:bodyPr>
          <a:lstStyle/>
          <a:p>
            <a:pPr marL="12700" marR="5080">
              <a:lnSpc>
                <a:spcPct val="100000"/>
              </a:lnSpc>
              <a:spcBef>
                <a:spcPts val="95"/>
              </a:spcBef>
            </a:pPr>
            <a:r>
              <a:rPr sz="2200" spc="155" dirty="0">
                <a:solidFill>
                  <a:srgbClr val="20355A"/>
                </a:solidFill>
                <a:latin typeface="Lucida Sans Unicode"/>
                <a:cs typeface="Lucida Sans Unicode"/>
              </a:rPr>
              <a:t>Имеется </a:t>
            </a:r>
            <a:r>
              <a:rPr sz="2200" spc="225" dirty="0">
                <a:solidFill>
                  <a:srgbClr val="20355A"/>
                </a:solidFill>
                <a:latin typeface="Lucida Sans Unicode"/>
                <a:cs typeface="Lucida Sans Unicode"/>
              </a:rPr>
              <a:t>три </a:t>
            </a:r>
            <a:r>
              <a:rPr sz="2200" spc="-45" dirty="0">
                <a:solidFill>
                  <a:srgbClr val="20355A"/>
                </a:solidFill>
                <a:latin typeface="Lucida Sans Unicode"/>
                <a:cs typeface="Lucida Sans Unicode"/>
              </a:rPr>
              <a:t>кучки </a:t>
            </a:r>
            <a:r>
              <a:rPr sz="2200" spc="-40" dirty="0">
                <a:solidFill>
                  <a:srgbClr val="20355A"/>
                </a:solidFill>
                <a:latin typeface="Lucida Sans Unicode"/>
                <a:cs typeface="Lucida Sans Unicode"/>
              </a:rPr>
              <a:t> </a:t>
            </a:r>
            <a:r>
              <a:rPr sz="2200" spc="45" dirty="0">
                <a:solidFill>
                  <a:srgbClr val="20355A"/>
                </a:solidFill>
                <a:latin typeface="Lucida Sans Unicode"/>
                <a:cs typeface="Lucida Sans Unicode"/>
              </a:rPr>
              <a:t>к</a:t>
            </a:r>
            <a:r>
              <a:rPr sz="2200" spc="35" dirty="0">
                <a:solidFill>
                  <a:srgbClr val="20355A"/>
                </a:solidFill>
                <a:latin typeface="Lucida Sans Unicode"/>
                <a:cs typeface="Lucida Sans Unicode"/>
              </a:rPr>
              <a:t>а</a:t>
            </a:r>
            <a:r>
              <a:rPr sz="2200" spc="-75" dirty="0">
                <a:solidFill>
                  <a:srgbClr val="20355A"/>
                </a:solidFill>
                <a:latin typeface="Lucida Sans Unicode"/>
                <a:cs typeface="Lucida Sans Unicode"/>
              </a:rPr>
              <a:t>мней</a:t>
            </a:r>
            <a:r>
              <a:rPr sz="2200" spc="-35" dirty="0">
                <a:solidFill>
                  <a:srgbClr val="20355A"/>
                </a:solidFill>
                <a:latin typeface="Lucida Sans Unicode"/>
                <a:cs typeface="Lucida Sans Unicode"/>
              </a:rPr>
              <a:t>:</a:t>
            </a:r>
            <a:r>
              <a:rPr sz="2200" spc="-45" dirty="0">
                <a:solidFill>
                  <a:srgbClr val="20355A"/>
                </a:solidFill>
                <a:latin typeface="Lucida Sans Unicode"/>
                <a:cs typeface="Lucida Sans Unicode"/>
              </a:rPr>
              <a:t> </a:t>
            </a:r>
            <a:r>
              <a:rPr sz="2200" spc="-40" dirty="0">
                <a:solidFill>
                  <a:srgbClr val="20355A"/>
                </a:solidFill>
                <a:latin typeface="Lucida Sans Unicode"/>
                <a:cs typeface="Lucida Sans Unicode"/>
              </a:rPr>
              <a:t>в</a:t>
            </a:r>
            <a:r>
              <a:rPr sz="2200" spc="-55" dirty="0">
                <a:solidFill>
                  <a:srgbClr val="20355A"/>
                </a:solidFill>
                <a:latin typeface="Lucida Sans Unicode"/>
                <a:cs typeface="Lucida Sans Unicode"/>
              </a:rPr>
              <a:t> </a:t>
            </a:r>
            <a:r>
              <a:rPr sz="2200" spc="30" dirty="0">
                <a:solidFill>
                  <a:srgbClr val="20355A"/>
                </a:solidFill>
                <a:latin typeface="Lucida Sans Unicode"/>
                <a:cs typeface="Lucida Sans Unicode"/>
              </a:rPr>
              <a:t>п</a:t>
            </a:r>
            <a:r>
              <a:rPr sz="2200" spc="15" dirty="0">
                <a:solidFill>
                  <a:srgbClr val="20355A"/>
                </a:solidFill>
                <a:latin typeface="Lucida Sans Unicode"/>
                <a:cs typeface="Lucida Sans Unicode"/>
              </a:rPr>
              <a:t>е</a:t>
            </a:r>
            <a:r>
              <a:rPr sz="2200" spc="-30" dirty="0">
                <a:solidFill>
                  <a:srgbClr val="20355A"/>
                </a:solidFill>
                <a:latin typeface="Lucida Sans Unicode"/>
                <a:cs typeface="Lucida Sans Unicode"/>
              </a:rPr>
              <a:t>р</a:t>
            </a:r>
            <a:r>
              <a:rPr sz="2200" spc="-35" dirty="0">
                <a:solidFill>
                  <a:srgbClr val="20355A"/>
                </a:solidFill>
                <a:latin typeface="Lucida Sans Unicode"/>
                <a:cs typeface="Lucida Sans Unicode"/>
              </a:rPr>
              <a:t>вой</a:t>
            </a:r>
            <a:r>
              <a:rPr sz="2200" spc="-30" dirty="0">
                <a:solidFill>
                  <a:srgbClr val="20355A"/>
                </a:solidFill>
                <a:latin typeface="Lucida Sans Unicode"/>
                <a:cs typeface="Lucida Sans Unicode"/>
              </a:rPr>
              <a:t> </a:t>
            </a:r>
            <a:r>
              <a:rPr sz="2200" spc="125" dirty="0">
                <a:solidFill>
                  <a:srgbClr val="20355A"/>
                </a:solidFill>
                <a:latin typeface="Microsoft Sans Serif"/>
                <a:cs typeface="Microsoft Sans Serif"/>
              </a:rPr>
              <a:t>-</a:t>
            </a:r>
            <a:r>
              <a:rPr sz="2200" spc="80" dirty="0">
                <a:solidFill>
                  <a:srgbClr val="20355A"/>
                </a:solidFill>
                <a:latin typeface="Microsoft Sans Serif"/>
                <a:cs typeface="Microsoft Sans Serif"/>
              </a:rPr>
              <a:t> </a:t>
            </a:r>
            <a:r>
              <a:rPr sz="2200" spc="-505" dirty="0">
                <a:solidFill>
                  <a:srgbClr val="20355A"/>
                </a:solidFill>
                <a:latin typeface="Lucida Sans Unicode"/>
                <a:cs typeface="Lucida Sans Unicode"/>
              </a:rPr>
              <a:t>10</a:t>
            </a:r>
            <a:r>
              <a:rPr sz="2200" spc="-250" dirty="0">
                <a:solidFill>
                  <a:srgbClr val="20355A"/>
                </a:solidFill>
                <a:latin typeface="Lucida Sans Unicode"/>
                <a:cs typeface="Lucida Sans Unicode"/>
              </a:rPr>
              <a:t>,</a:t>
            </a:r>
            <a:r>
              <a:rPr sz="2200" spc="-65" dirty="0">
                <a:solidFill>
                  <a:srgbClr val="20355A"/>
                </a:solidFill>
                <a:latin typeface="Lucida Sans Unicode"/>
                <a:cs typeface="Lucida Sans Unicode"/>
              </a:rPr>
              <a:t> </a:t>
            </a:r>
            <a:r>
              <a:rPr sz="2200" spc="-10" dirty="0">
                <a:solidFill>
                  <a:srgbClr val="20355A"/>
                </a:solidFill>
                <a:latin typeface="Lucida Sans Unicode"/>
                <a:cs typeface="Lucida Sans Unicode"/>
              </a:rPr>
              <a:t>во  </a:t>
            </a:r>
            <a:r>
              <a:rPr sz="2200" spc="185" dirty="0">
                <a:solidFill>
                  <a:srgbClr val="20355A"/>
                </a:solidFill>
                <a:latin typeface="Lucida Sans Unicode"/>
                <a:cs typeface="Lucida Sans Unicode"/>
              </a:rPr>
              <a:t>вто</a:t>
            </a:r>
            <a:r>
              <a:rPr sz="2200" spc="195" dirty="0">
                <a:solidFill>
                  <a:srgbClr val="20355A"/>
                </a:solidFill>
                <a:latin typeface="Lucida Sans Unicode"/>
                <a:cs typeface="Lucida Sans Unicode"/>
              </a:rPr>
              <a:t>р</a:t>
            </a:r>
            <a:r>
              <a:rPr sz="2200" spc="-40" dirty="0">
                <a:solidFill>
                  <a:srgbClr val="20355A"/>
                </a:solidFill>
                <a:latin typeface="Lucida Sans Unicode"/>
                <a:cs typeface="Lucida Sans Unicode"/>
              </a:rPr>
              <a:t>ой</a:t>
            </a:r>
            <a:r>
              <a:rPr sz="2200" spc="-35" dirty="0">
                <a:solidFill>
                  <a:srgbClr val="20355A"/>
                </a:solidFill>
                <a:latin typeface="Lucida Sans Unicode"/>
                <a:cs typeface="Lucida Sans Unicode"/>
              </a:rPr>
              <a:t> </a:t>
            </a:r>
            <a:r>
              <a:rPr sz="2200" spc="125" dirty="0">
                <a:solidFill>
                  <a:srgbClr val="20355A"/>
                </a:solidFill>
                <a:latin typeface="Microsoft Sans Serif"/>
                <a:cs typeface="Microsoft Sans Serif"/>
              </a:rPr>
              <a:t>-</a:t>
            </a:r>
            <a:r>
              <a:rPr sz="2200" spc="65" dirty="0">
                <a:solidFill>
                  <a:srgbClr val="20355A"/>
                </a:solidFill>
                <a:latin typeface="Microsoft Sans Serif"/>
                <a:cs typeface="Microsoft Sans Serif"/>
              </a:rPr>
              <a:t> </a:t>
            </a:r>
            <a:r>
              <a:rPr sz="2200" spc="-470" dirty="0">
                <a:solidFill>
                  <a:srgbClr val="20355A"/>
                </a:solidFill>
                <a:latin typeface="Lucida Sans Unicode"/>
                <a:cs typeface="Lucida Sans Unicode"/>
              </a:rPr>
              <a:t>15</a:t>
            </a:r>
            <a:r>
              <a:rPr sz="2200" spc="-235" dirty="0">
                <a:solidFill>
                  <a:srgbClr val="20355A"/>
                </a:solidFill>
                <a:latin typeface="Lucida Sans Unicode"/>
                <a:cs typeface="Lucida Sans Unicode"/>
              </a:rPr>
              <a:t>,</a:t>
            </a:r>
            <a:r>
              <a:rPr sz="2200" spc="-55" dirty="0">
                <a:solidFill>
                  <a:srgbClr val="20355A"/>
                </a:solidFill>
                <a:latin typeface="Lucida Sans Unicode"/>
                <a:cs typeface="Lucida Sans Unicode"/>
              </a:rPr>
              <a:t> </a:t>
            </a:r>
            <a:r>
              <a:rPr sz="2200" spc="-40" dirty="0">
                <a:solidFill>
                  <a:srgbClr val="20355A"/>
                </a:solidFill>
                <a:latin typeface="Lucida Sans Unicode"/>
                <a:cs typeface="Lucida Sans Unicode"/>
              </a:rPr>
              <a:t>в</a:t>
            </a:r>
            <a:r>
              <a:rPr sz="2200" spc="-45" dirty="0">
                <a:solidFill>
                  <a:srgbClr val="20355A"/>
                </a:solidFill>
                <a:latin typeface="Lucida Sans Unicode"/>
                <a:cs typeface="Lucida Sans Unicode"/>
              </a:rPr>
              <a:t> </a:t>
            </a:r>
            <a:r>
              <a:rPr sz="2200" spc="340" dirty="0">
                <a:solidFill>
                  <a:srgbClr val="20355A"/>
                </a:solidFill>
                <a:latin typeface="Lucida Sans Unicode"/>
                <a:cs typeface="Lucida Sans Unicode"/>
              </a:rPr>
              <a:t>т</a:t>
            </a:r>
            <a:r>
              <a:rPr sz="2200" spc="430" dirty="0">
                <a:solidFill>
                  <a:srgbClr val="20355A"/>
                </a:solidFill>
                <a:latin typeface="Lucida Sans Unicode"/>
                <a:cs typeface="Lucida Sans Unicode"/>
              </a:rPr>
              <a:t>р</a:t>
            </a:r>
            <a:r>
              <a:rPr sz="2200" spc="500" dirty="0">
                <a:solidFill>
                  <a:srgbClr val="20355A"/>
                </a:solidFill>
                <a:latin typeface="Lucida Sans Unicode"/>
                <a:cs typeface="Lucida Sans Unicode"/>
              </a:rPr>
              <a:t>е</a:t>
            </a:r>
            <a:r>
              <a:rPr sz="2200" spc="434" dirty="0">
                <a:solidFill>
                  <a:srgbClr val="20355A"/>
                </a:solidFill>
                <a:latin typeface="Lucida Sans Unicode"/>
                <a:cs typeface="Lucida Sans Unicode"/>
              </a:rPr>
              <a:t>т</a:t>
            </a:r>
            <a:r>
              <a:rPr sz="2200" spc="45" dirty="0">
                <a:solidFill>
                  <a:srgbClr val="20355A"/>
                </a:solidFill>
                <a:latin typeface="Lucida Sans Unicode"/>
                <a:cs typeface="Lucida Sans Unicode"/>
              </a:rPr>
              <a:t>ье</a:t>
            </a:r>
            <a:r>
              <a:rPr sz="2200" spc="-95" dirty="0">
                <a:solidFill>
                  <a:srgbClr val="20355A"/>
                </a:solidFill>
                <a:latin typeface="Lucida Sans Unicode"/>
                <a:cs typeface="Lucida Sans Unicode"/>
              </a:rPr>
              <a:t>й</a:t>
            </a:r>
            <a:r>
              <a:rPr sz="2200" spc="-10" dirty="0">
                <a:solidFill>
                  <a:srgbClr val="20355A"/>
                </a:solidFill>
                <a:latin typeface="Lucida Sans Unicode"/>
                <a:cs typeface="Lucida Sans Unicode"/>
              </a:rPr>
              <a:t> </a:t>
            </a:r>
            <a:r>
              <a:rPr sz="2200" spc="125" dirty="0">
                <a:solidFill>
                  <a:srgbClr val="20355A"/>
                </a:solidFill>
                <a:latin typeface="Microsoft Sans Serif"/>
                <a:cs typeface="Microsoft Sans Serif"/>
              </a:rPr>
              <a:t>-</a:t>
            </a:r>
            <a:endParaRPr sz="2200" dirty="0">
              <a:latin typeface="Microsoft Sans Serif"/>
              <a:cs typeface="Microsoft Sans Serif"/>
            </a:endParaRPr>
          </a:p>
          <a:p>
            <a:pPr marL="12700" marR="21590">
              <a:lnSpc>
                <a:spcPct val="100000"/>
              </a:lnSpc>
            </a:pPr>
            <a:r>
              <a:rPr sz="2200" spc="-220" dirty="0">
                <a:solidFill>
                  <a:srgbClr val="20355A"/>
                </a:solidFill>
                <a:latin typeface="Lucida Sans Unicode"/>
                <a:cs typeface="Lucida Sans Unicode"/>
              </a:rPr>
              <a:t>20.</a:t>
            </a:r>
            <a:r>
              <a:rPr sz="2200" spc="-55" dirty="0">
                <a:solidFill>
                  <a:srgbClr val="20355A"/>
                </a:solidFill>
                <a:latin typeface="Lucida Sans Unicode"/>
                <a:cs typeface="Lucida Sans Unicode"/>
              </a:rPr>
              <a:t> </a:t>
            </a:r>
            <a:r>
              <a:rPr sz="2200" spc="-25" dirty="0">
                <a:solidFill>
                  <a:srgbClr val="20355A"/>
                </a:solidFill>
                <a:latin typeface="Lucida Sans Unicode"/>
                <a:cs typeface="Lucida Sans Unicode"/>
              </a:rPr>
              <a:t>З</a:t>
            </a:r>
            <a:r>
              <a:rPr sz="2200" spc="155" dirty="0">
                <a:solidFill>
                  <a:srgbClr val="20355A"/>
                </a:solidFill>
                <a:latin typeface="Lucida Sans Unicode"/>
                <a:cs typeface="Lucida Sans Unicode"/>
              </a:rPr>
              <a:t>а</a:t>
            </a:r>
            <a:r>
              <a:rPr sz="2200" spc="-55" dirty="0">
                <a:solidFill>
                  <a:srgbClr val="20355A"/>
                </a:solidFill>
                <a:latin typeface="Lucida Sans Unicode"/>
                <a:cs typeface="Lucida Sans Unicode"/>
              </a:rPr>
              <a:t> </a:t>
            </a:r>
            <a:r>
              <a:rPr sz="2200" spc="-80" dirty="0">
                <a:solidFill>
                  <a:srgbClr val="20355A"/>
                </a:solidFill>
                <a:latin typeface="Lucida Sans Unicode"/>
                <a:cs typeface="Lucida Sans Unicode"/>
              </a:rPr>
              <a:t>ход</a:t>
            </a:r>
            <a:r>
              <a:rPr sz="2200" spc="-40" dirty="0">
                <a:solidFill>
                  <a:srgbClr val="20355A"/>
                </a:solidFill>
                <a:latin typeface="Lucida Sans Unicode"/>
                <a:cs typeface="Lucida Sans Unicode"/>
              </a:rPr>
              <a:t> </a:t>
            </a:r>
            <a:r>
              <a:rPr sz="2200" spc="30" dirty="0">
                <a:solidFill>
                  <a:srgbClr val="20355A"/>
                </a:solidFill>
                <a:latin typeface="Lucida Sans Unicode"/>
                <a:cs typeface="Lucida Sans Unicode"/>
              </a:rPr>
              <a:t>можно  </a:t>
            </a:r>
            <a:r>
              <a:rPr sz="2200" spc="114" dirty="0">
                <a:solidFill>
                  <a:srgbClr val="20355A"/>
                </a:solidFill>
                <a:latin typeface="Lucida Sans Unicode"/>
                <a:cs typeface="Lucida Sans Unicode"/>
              </a:rPr>
              <a:t>разбить</a:t>
            </a:r>
            <a:r>
              <a:rPr sz="2200" spc="-30" dirty="0">
                <a:solidFill>
                  <a:srgbClr val="20355A"/>
                </a:solidFill>
                <a:latin typeface="Lucida Sans Unicode"/>
                <a:cs typeface="Lucida Sans Unicode"/>
              </a:rPr>
              <a:t> </a:t>
            </a:r>
            <a:r>
              <a:rPr sz="2200" spc="-15" dirty="0">
                <a:solidFill>
                  <a:srgbClr val="20355A"/>
                </a:solidFill>
                <a:latin typeface="Lucida Sans Unicode"/>
                <a:cs typeface="Lucida Sans Unicode"/>
              </a:rPr>
              <a:t>любую</a:t>
            </a:r>
            <a:r>
              <a:rPr sz="2200" spc="-45" dirty="0">
                <a:solidFill>
                  <a:srgbClr val="20355A"/>
                </a:solidFill>
                <a:latin typeface="Lucida Sans Unicode"/>
                <a:cs typeface="Lucida Sans Unicode"/>
              </a:rPr>
              <a:t> </a:t>
            </a:r>
            <a:r>
              <a:rPr sz="2200" spc="-20" dirty="0">
                <a:solidFill>
                  <a:srgbClr val="20355A"/>
                </a:solidFill>
                <a:latin typeface="Lucida Sans Unicode"/>
                <a:cs typeface="Lucida Sans Unicode"/>
              </a:rPr>
              <a:t>кучку</a:t>
            </a:r>
            <a:r>
              <a:rPr sz="2200" spc="-80" dirty="0">
                <a:solidFill>
                  <a:srgbClr val="20355A"/>
                </a:solidFill>
                <a:latin typeface="Lucida Sans Unicode"/>
                <a:cs typeface="Lucida Sans Unicode"/>
              </a:rPr>
              <a:t> </a:t>
            </a:r>
            <a:r>
              <a:rPr sz="2200" spc="-35" dirty="0">
                <a:solidFill>
                  <a:srgbClr val="20355A"/>
                </a:solidFill>
                <a:latin typeface="Lucida Sans Unicode"/>
                <a:cs typeface="Lucida Sans Unicode"/>
              </a:rPr>
              <a:t>на </a:t>
            </a:r>
            <a:r>
              <a:rPr sz="2200" spc="-680" dirty="0">
                <a:solidFill>
                  <a:srgbClr val="20355A"/>
                </a:solidFill>
                <a:latin typeface="Lucida Sans Unicode"/>
                <a:cs typeface="Lucida Sans Unicode"/>
              </a:rPr>
              <a:t> </a:t>
            </a:r>
            <a:r>
              <a:rPr sz="2200" dirty="0">
                <a:solidFill>
                  <a:srgbClr val="20355A"/>
                </a:solidFill>
                <a:latin typeface="Lucida Sans Unicode"/>
                <a:cs typeface="Lucida Sans Unicode"/>
              </a:rPr>
              <a:t>две </a:t>
            </a:r>
            <a:r>
              <a:rPr sz="2200" spc="-30" dirty="0">
                <a:solidFill>
                  <a:srgbClr val="20355A"/>
                </a:solidFill>
                <a:latin typeface="Lucida Sans Unicode"/>
                <a:cs typeface="Lucida Sans Unicode"/>
              </a:rPr>
              <a:t>меньшие. </a:t>
            </a:r>
            <a:r>
              <a:rPr sz="2200" spc="-25" dirty="0">
                <a:solidFill>
                  <a:srgbClr val="20355A"/>
                </a:solidFill>
                <a:latin typeface="Lucida Sans Unicode"/>
                <a:cs typeface="Lucida Sans Unicode"/>
              </a:rPr>
              <a:t> </a:t>
            </a:r>
            <a:r>
              <a:rPr sz="2200" spc="30" dirty="0">
                <a:solidFill>
                  <a:srgbClr val="20355A"/>
                </a:solidFill>
                <a:latin typeface="Lucida Sans Unicode"/>
                <a:cs typeface="Lucida Sans Unicode"/>
              </a:rPr>
              <a:t>Проигрывает </a:t>
            </a:r>
            <a:r>
              <a:rPr sz="2200" spc="330" dirty="0">
                <a:solidFill>
                  <a:srgbClr val="20355A"/>
                </a:solidFill>
                <a:latin typeface="Lucida Sans Unicode"/>
                <a:cs typeface="Lucida Sans Unicode"/>
              </a:rPr>
              <a:t>тот, </a:t>
            </a:r>
            <a:r>
              <a:rPr sz="2200" spc="250" dirty="0">
                <a:solidFill>
                  <a:srgbClr val="20355A"/>
                </a:solidFill>
                <a:latin typeface="Lucida Sans Unicode"/>
                <a:cs typeface="Lucida Sans Unicode"/>
              </a:rPr>
              <a:t>кто </a:t>
            </a:r>
            <a:r>
              <a:rPr sz="2200" spc="-685" dirty="0">
                <a:solidFill>
                  <a:srgbClr val="20355A"/>
                </a:solidFill>
                <a:latin typeface="Lucida Sans Unicode"/>
                <a:cs typeface="Lucida Sans Unicode"/>
              </a:rPr>
              <a:t> </a:t>
            </a:r>
            <a:r>
              <a:rPr sz="2200" spc="-40" dirty="0">
                <a:solidFill>
                  <a:srgbClr val="20355A"/>
                </a:solidFill>
                <a:latin typeface="Lucida Sans Unicode"/>
                <a:cs typeface="Lucida Sans Unicode"/>
              </a:rPr>
              <a:t>не</a:t>
            </a:r>
            <a:r>
              <a:rPr sz="2200" spc="-65" dirty="0">
                <a:solidFill>
                  <a:srgbClr val="20355A"/>
                </a:solidFill>
                <a:latin typeface="Lucida Sans Unicode"/>
                <a:cs typeface="Lucida Sans Unicode"/>
              </a:rPr>
              <a:t> </a:t>
            </a:r>
            <a:r>
              <a:rPr sz="2200" spc="265" dirty="0">
                <a:solidFill>
                  <a:srgbClr val="20355A"/>
                </a:solidFill>
                <a:latin typeface="Lucida Sans Unicode"/>
                <a:cs typeface="Lucida Sans Unicode"/>
              </a:rPr>
              <a:t>может</a:t>
            </a:r>
            <a:r>
              <a:rPr sz="2200" spc="-50" dirty="0">
                <a:solidFill>
                  <a:srgbClr val="20355A"/>
                </a:solidFill>
                <a:latin typeface="Lucida Sans Unicode"/>
                <a:cs typeface="Lucida Sans Unicode"/>
              </a:rPr>
              <a:t> </a:t>
            </a:r>
            <a:r>
              <a:rPr sz="2200" spc="140" dirty="0">
                <a:solidFill>
                  <a:srgbClr val="20355A"/>
                </a:solidFill>
                <a:latin typeface="Lucida Sans Unicode"/>
                <a:cs typeface="Lucida Sans Unicode"/>
              </a:rPr>
              <a:t>сделать</a:t>
            </a:r>
            <a:r>
              <a:rPr sz="2200" spc="-40" dirty="0">
                <a:solidFill>
                  <a:srgbClr val="20355A"/>
                </a:solidFill>
                <a:latin typeface="Lucida Sans Unicode"/>
                <a:cs typeface="Lucida Sans Unicode"/>
              </a:rPr>
              <a:t> </a:t>
            </a:r>
            <a:r>
              <a:rPr sz="2200" spc="-130" dirty="0">
                <a:solidFill>
                  <a:srgbClr val="20355A"/>
                </a:solidFill>
                <a:latin typeface="Lucida Sans Unicode"/>
                <a:cs typeface="Lucida Sans Unicode"/>
              </a:rPr>
              <a:t>ход. </a:t>
            </a:r>
            <a:r>
              <a:rPr sz="2200" spc="-680" dirty="0">
                <a:solidFill>
                  <a:srgbClr val="20355A"/>
                </a:solidFill>
                <a:latin typeface="Lucida Sans Unicode"/>
                <a:cs typeface="Lucida Sans Unicode"/>
              </a:rPr>
              <a:t> </a:t>
            </a:r>
            <a:r>
              <a:rPr sz="2200" spc="265" dirty="0">
                <a:solidFill>
                  <a:srgbClr val="20355A"/>
                </a:solidFill>
                <a:latin typeface="Lucida Sans Unicode"/>
                <a:cs typeface="Lucida Sans Unicode"/>
              </a:rPr>
              <a:t>Кто</a:t>
            </a:r>
            <a:r>
              <a:rPr sz="2200" spc="-60" dirty="0">
                <a:solidFill>
                  <a:srgbClr val="20355A"/>
                </a:solidFill>
                <a:latin typeface="Lucida Sans Unicode"/>
                <a:cs typeface="Lucida Sans Unicode"/>
              </a:rPr>
              <a:t> </a:t>
            </a:r>
            <a:r>
              <a:rPr sz="2200" spc="60" dirty="0">
                <a:solidFill>
                  <a:srgbClr val="20355A"/>
                </a:solidFill>
                <a:latin typeface="Lucida Sans Unicode"/>
                <a:cs typeface="Lucida Sans Unicode"/>
              </a:rPr>
              <a:t>выиграет</a:t>
            </a:r>
            <a:r>
              <a:rPr sz="2200" spc="60" dirty="0">
                <a:solidFill>
                  <a:srgbClr val="20355A"/>
                </a:solidFill>
                <a:latin typeface="Microsoft Sans Serif"/>
                <a:cs typeface="Microsoft Sans Serif"/>
              </a:rPr>
              <a:t>?</a:t>
            </a:r>
            <a:endParaRPr sz="2200" dirty="0">
              <a:latin typeface="Microsoft Sans Serif"/>
              <a:cs typeface="Microsoft Sans Serif"/>
            </a:endParaRPr>
          </a:p>
          <a:p>
            <a:pPr marL="12700">
              <a:lnSpc>
                <a:spcPct val="100000"/>
              </a:lnSpc>
              <a:spcBef>
                <a:spcPts val="615"/>
              </a:spcBef>
            </a:pPr>
            <a:r>
              <a:rPr sz="2000" spc="250" dirty="0">
                <a:solidFill>
                  <a:srgbClr val="20355A"/>
                </a:solidFill>
                <a:latin typeface="Lucida Sans Unicode"/>
                <a:cs typeface="Lucida Sans Unicode"/>
              </a:rPr>
              <a:t>Ответ:</a:t>
            </a:r>
            <a:r>
              <a:rPr sz="2000" spc="-110" dirty="0">
                <a:solidFill>
                  <a:srgbClr val="20355A"/>
                </a:solidFill>
                <a:latin typeface="Lucida Sans Unicode"/>
                <a:cs typeface="Lucida Sans Unicode"/>
              </a:rPr>
              <a:t> </a:t>
            </a:r>
            <a:r>
              <a:rPr sz="2000" spc="-170" dirty="0">
                <a:solidFill>
                  <a:srgbClr val="20355A"/>
                </a:solidFill>
                <a:latin typeface="Lucida Sans Unicode"/>
                <a:cs typeface="Lucida Sans Unicode"/>
              </a:rPr>
              <a:t>2</a:t>
            </a:r>
            <a:endParaRPr sz="2000" dirty="0">
              <a:latin typeface="Lucida Sans Unicode"/>
              <a:cs typeface="Lucida Sans Unicode"/>
            </a:endParaRPr>
          </a:p>
        </p:txBody>
      </p:sp>
      <p:sp>
        <p:nvSpPr>
          <p:cNvPr id="3" name="object 3"/>
          <p:cNvSpPr txBox="1">
            <a:spLocks noGrp="1"/>
          </p:cNvSpPr>
          <p:nvPr>
            <p:ph type="title"/>
          </p:nvPr>
        </p:nvSpPr>
        <p:spPr>
          <a:xfrm>
            <a:off x="816355" y="488061"/>
            <a:ext cx="2101850" cy="452120"/>
          </a:xfrm>
          <a:prstGeom prst="rect">
            <a:avLst/>
          </a:prstGeom>
        </p:spPr>
        <p:txBody>
          <a:bodyPr vert="horz" wrap="square" lIns="0" tIns="12065" rIns="0" bIns="0" rtlCol="0">
            <a:spAutoFit/>
          </a:bodyPr>
          <a:lstStyle/>
          <a:p>
            <a:pPr marL="12700">
              <a:lnSpc>
                <a:spcPct val="100000"/>
              </a:lnSpc>
              <a:spcBef>
                <a:spcPts val="95"/>
              </a:spcBef>
            </a:pPr>
            <a:r>
              <a:rPr spc="10" dirty="0"/>
              <a:t>Задача</a:t>
            </a:r>
            <a:r>
              <a:rPr spc="-20" dirty="0"/>
              <a:t> </a:t>
            </a:r>
            <a:r>
              <a:rPr spc="155" dirty="0"/>
              <a:t>№</a:t>
            </a:r>
            <a:r>
              <a:rPr spc="15" dirty="0"/>
              <a:t> </a:t>
            </a:r>
            <a:r>
              <a:rPr spc="-30" dirty="0"/>
              <a:t>2</a:t>
            </a:r>
          </a:p>
        </p:txBody>
      </p:sp>
      <p:sp>
        <p:nvSpPr>
          <p:cNvPr id="4" name="object 4"/>
          <p:cNvSpPr txBox="1"/>
          <p:nvPr/>
        </p:nvSpPr>
        <p:spPr>
          <a:xfrm>
            <a:off x="4495800" y="1352550"/>
            <a:ext cx="3142615" cy="2830195"/>
          </a:xfrm>
          <a:prstGeom prst="rect">
            <a:avLst/>
          </a:prstGeom>
        </p:spPr>
        <p:txBody>
          <a:bodyPr vert="horz" wrap="square" lIns="0" tIns="88265" rIns="0" bIns="0" rtlCol="0">
            <a:spAutoFit/>
          </a:bodyPr>
          <a:lstStyle/>
          <a:p>
            <a:pPr marL="12700">
              <a:lnSpc>
                <a:spcPct val="100000"/>
              </a:lnSpc>
              <a:spcBef>
                <a:spcPts val="695"/>
              </a:spcBef>
            </a:pPr>
            <a:r>
              <a:rPr sz="2200" b="1" spc="-45" dirty="0">
                <a:solidFill>
                  <a:srgbClr val="20355A"/>
                </a:solidFill>
                <a:latin typeface="Arial"/>
                <a:cs typeface="Arial"/>
              </a:rPr>
              <a:t>Решение:</a:t>
            </a:r>
            <a:endParaRPr sz="2200" dirty="0">
              <a:latin typeface="Arial"/>
              <a:cs typeface="Arial"/>
            </a:endParaRPr>
          </a:p>
          <a:p>
            <a:pPr marL="12700">
              <a:lnSpc>
                <a:spcPct val="100000"/>
              </a:lnSpc>
              <a:spcBef>
                <a:spcPts val="600"/>
              </a:spcBef>
            </a:pPr>
            <a:r>
              <a:rPr sz="2200" b="1" spc="105" dirty="0">
                <a:solidFill>
                  <a:srgbClr val="20355A"/>
                </a:solidFill>
                <a:latin typeface="Arial"/>
                <a:cs typeface="Arial"/>
              </a:rPr>
              <a:t>45</a:t>
            </a:r>
            <a:r>
              <a:rPr sz="2200" b="1" spc="20" dirty="0">
                <a:solidFill>
                  <a:srgbClr val="20355A"/>
                </a:solidFill>
                <a:latin typeface="Arial"/>
                <a:cs typeface="Arial"/>
              </a:rPr>
              <a:t> </a:t>
            </a:r>
            <a:r>
              <a:rPr sz="2200" b="1" spc="30" dirty="0">
                <a:solidFill>
                  <a:srgbClr val="20355A"/>
                </a:solidFill>
                <a:latin typeface="Arial"/>
                <a:cs typeface="Arial"/>
              </a:rPr>
              <a:t>камней</a:t>
            </a:r>
            <a:r>
              <a:rPr sz="2200" b="1" spc="-10" dirty="0">
                <a:solidFill>
                  <a:srgbClr val="20355A"/>
                </a:solidFill>
                <a:latin typeface="Arial"/>
                <a:cs typeface="Arial"/>
              </a:rPr>
              <a:t> </a:t>
            </a:r>
            <a:r>
              <a:rPr sz="2200" b="1" spc="-170" dirty="0">
                <a:solidFill>
                  <a:srgbClr val="20355A"/>
                </a:solidFill>
                <a:latin typeface="Arial"/>
                <a:cs typeface="Arial"/>
              </a:rPr>
              <a:t>=</a:t>
            </a:r>
            <a:r>
              <a:rPr sz="2200" b="1" spc="15" dirty="0">
                <a:solidFill>
                  <a:srgbClr val="20355A"/>
                </a:solidFill>
                <a:latin typeface="Arial"/>
                <a:cs typeface="Arial"/>
              </a:rPr>
              <a:t> </a:t>
            </a:r>
            <a:r>
              <a:rPr sz="2200" b="1" spc="150" dirty="0">
                <a:solidFill>
                  <a:srgbClr val="20355A"/>
                </a:solidFill>
                <a:latin typeface="Arial"/>
                <a:cs typeface="Arial"/>
              </a:rPr>
              <a:t>44</a:t>
            </a:r>
            <a:r>
              <a:rPr sz="2200" b="1" spc="20" dirty="0">
                <a:solidFill>
                  <a:srgbClr val="20355A"/>
                </a:solidFill>
                <a:latin typeface="Arial"/>
                <a:cs typeface="Arial"/>
              </a:rPr>
              <a:t> </a:t>
            </a:r>
            <a:r>
              <a:rPr sz="2200" b="1" spc="35" dirty="0">
                <a:solidFill>
                  <a:srgbClr val="20355A"/>
                </a:solidFill>
                <a:latin typeface="Arial"/>
                <a:cs typeface="Arial"/>
              </a:rPr>
              <a:t>хода</a:t>
            </a:r>
            <a:endParaRPr sz="2200" dirty="0">
              <a:latin typeface="Arial"/>
              <a:cs typeface="Arial"/>
            </a:endParaRPr>
          </a:p>
          <a:p>
            <a:pPr marL="12700">
              <a:lnSpc>
                <a:spcPct val="100000"/>
              </a:lnSpc>
              <a:spcBef>
                <a:spcPts val="605"/>
              </a:spcBef>
            </a:pPr>
            <a:r>
              <a:rPr sz="2200" b="1" spc="55" dirty="0">
                <a:solidFill>
                  <a:srgbClr val="20355A"/>
                </a:solidFill>
                <a:latin typeface="Arial"/>
                <a:cs typeface="Arial"/>
              </a:rPr>
              <a:t>44-2=42</a:t>
            </a:r>
            <a:endParaRPr sz="2200" dirty="0">
              <a:latin typeface="Arial"/>
              <a:cs typeface="Arial"/>
            </a:endParaRPr>
          </a:p>
          <a:p>
            <a:pPr marL="12700" marR="726440">
              <a:lnSpc>
                <a:spcPct val="100000"/>
              </a:lnSpc>
              <a:spcBef>
                <a:spcPts val="600"/>
              </a:spcBef>
              <a:buSzPct val="95454"/>
              <a:buAutoNum type="arabicPlain"/>
              <a:tabLst>
                <a:tab pos="200660" algn="l"/>
              </a:tabLst>
            </a:pPr>
            <a:r>
              <a:rPr sz="2200" b="1" spc="-509" dirty="0">
                <a:solidFill>
                  <a:srgbClr val="20355A"/>
                </a:solidFill>
                <a:latin typeface="Arial"/>
                <a:cs typeface="Arial"/>
              </a:rPr>
              <a:t>ы</a:t>
            </a:r>
            <a:r>
              <a:rPr sz="2200" b="1" spc="-70" dirty="0">
                <a:solidFill>
                  <a:srgbClr val="20355A"/>
                </a:solidFill>
                <a:latin typeface="Arial"/>
                <a:cs typeface="Arial"/>
              </a:rPr>
              <a:t>й</a:t>
            </a:r>
            <a:r>
              <a:rPr sz="2200" b="1" spc="25" dirty="0">
                <a:solidFill>
                  <a:srgbClr val="20355A"/>
                </a:solidFill>
                <a:latin typeface="Arial"/>
                <a:cs typeface="Arial"/>
              </a:rPr>
              <a:t> </a:t>
            </a:r>
            <a:r>
              <a:rPr sz="2200" b="1" spc="-370" dirty="0">
                <a:solidFill>
                  <a:srgbClr val="20355A"/>
                </a:solidFill>
                <a:latin typeface="Arial"/>
                <a:cs typeface="Arial"/>
              </a:rPr>
              <a:t>–</a:t>
            </a:r>
            <a:r>
              <a:rPr sz="2200" b="1" spc="40" dirty="0">
                <a:solidFill>
                  <a:srgbClr val="20355A"/>
                </a:solidFill>
                <a:latin typeface="Arial"/>
                <a:cs typeface="Arial"/>
              </a:rPr>
              <a:t> </a:t>
            </a:r>
            <a:r>
              <a:rPr sz="2200" b="1" spc="-625" dirty="0">
                <a:solidFill>
                  <a:srgbClr val="20355A"/>
                </a:solidFill>
                <a:latin typeface="Arial"/>
                <a:cs typeface="Arial"/>
              </a:rPr>
              <a:t>1</a:t>
            </a:r>
            <a:r>
              <a:rPr sz="2200" b="1" spc="35" dirty="0">
                <a:solidFill>
                  <a:srgbClr val="20355A"/>
                </a:solidFill>
                <a:latin typeface="Arial"/>
                <a:cs typeface="Arial"/>
              </a:rPr>
              <a:t> </a:t>
            </a:r>
            <a:r>
              <a:rPr sz="2200" b="1" spc="-125" dirty="0">
                <a:solidFill>
                  <a:srgbClr val="20355A"/>
                </a:solidFill>
                <a:latin typeface="Arial"/>
                <a:cs typeface="Arial"/>
              </a:rPr>
              <a:t>(</a:t>
            </a:r>
            <a:r>
              <a:rPr sz="2200" b="1" spc="-15" dirty="0">
                <a:solidFill>
                  <a:srgbClr val="20355A"/>
                </a:solidFill>
                <a:latin typeface="Arial"/>
                <a:cs typeface="Arial"/>
              </a:rPr>
              <a:t>3</a:t>
            </a:r>
            <a:r>
              <a:rPr sz="2200" b="1" spc="130" dirty="0">
                <a:solidFill>
                  <a:srgbClr val="20355A"/>
                </a:solidFill>
                <a:latin typeface="Arial"/>
                <a:cs typeface="Arial"/>
              </a:rPr>
              <a:t>-</a:t>
            </a:r>
            <a:r>
              <a:rPr sz="2200" b="1" spc="-65" dirty="0">
                <a:solidFill>
                  <a:srgbClr val="20355A"/>
                </a:solidFill>
                <a:latin typeface="Arial"/>
                <a:cs typeface="Arial"/>
              </a:rPr>
              <a:t>ий</a:t>
            </a:r>
            <a:r>
              <a:rPr sz="2200" b="1" spc="-135" dirty="0">
                <a:solidFill>
                  <a:srgbClr val="20355A"/>
                </a:solidFill>
                <a:latin typeface="Arial"/>
                <a:cs typeface="Arial"/>
              </a:rPr>
              <a:t>)</a:t>
            </a:r>
            <a:r>
              <a:rPr sz="2200" b="1" spc="-5" dirty="0">
                <a:solidFill>
                  <a:srgbClr val="20355A"/>
                </a:solidFill>
                <a:latin typeface="Arial"/>
                <a:cs typeface="Arial"/>
              </a:rPr>
              <a:t> </a:t>
            </a:r>
            <a:r>
              <a:rPr sz="2200" b="1" spc="-15" dirty="0">
                <a:solidFill>
                  <a:srgbClr val="20355A"/>
                </a:solidFill>
                <a:latin typeface="Arial"/>
                <a:cs typeface="Arial"/>
              </a:rPr>
              <a:t>х</a:t>
            </a:r>
            <a:r>
              <a:rPr sz="2200" b="1" spc="30" dirty="0">
                <a:solidFill>
                  <a:srgbClr val="20355A"/>
                </a:solidFill>
                <a:latin typeface="Arial"/>
                <a:cs typeface="Arial"/>
              </a:rPr>
              <a:t>о</a:t>
            </a:r>
            <a:r>
              <a:rPr sz="2200" b="1" spc="-15" dirty="0">
                <a:solidFill>
                  <a:srgbClr val="20355A"/>
                </a:solidFill>
                <a:latin typeface="Arial"/>
                <a:cs typeface="Arial"/>
              </a:rPr>
              <a:t>д</a:t>
            </a:r>
            <a:r>
              <a:rPr sz="2200" b="1" spc="110" dirty="0">
                <a:solidFill>
                  <a:srgbClr val="20355A"/>
                </a:solidFill>
                <a:latin typeface="Arial"/>
                <a:cs typeface="Arial"/>
              </a:rPr>
              <a:t>-  </a:t>
            </a:r>
            <a:r>
              <a:rPr sz="2200" b="1" spc="30" dirty="0">
                <a:solidFill>
                  <a:srgbClr val="20355A"/>
                </a:solidFill>
                <a:latin typeface="Arial"/>
                <a:cs typeface="Arial"/>
              </a:rPr>
              <a:t>нечетные</a:t>
            </a:r>
            <a:r>
              <a:rPr sz="2200" b="1" spc="-15" dirty="0">
                <a:solidFill>
                  <a:srgbClr val="20355A"/>
                </a:solidFill>
                <a:latin typeface="Arial"/>
                <a:cs typeface="Arial"/>
              </a:rPr>
              <a:t> </a:t>
            </a:r>
            <a:r>
              <a:rPr sz="2200" b="1" spc="-130" dirty="0">
                <a:solidFill>
                  <a:srgbClr val="20355A"/>
                </a:solidFill>
                <a:latin typeface="Arial"/>
                <a:cs typeface="Arial"/>
              </a:rPr>
              <a:t>ходы</a:t>
            </a:r>
            <a:endParaRPr sz="2200" dirty="0">
              <a:latin typeface="Arial"/>
              <a:cs typeface="Arial"/>
            </a:endParaRPr>
          </a:p>
          <a:p>
            <a:pPr marL="276225" indent="-264160">
              <a:lnSpc>
                <a:spcPct val="100000"/>
              </a:lnSpc>
              <a:spcBef>
                <a:spcPts val="600"/>
              </a:spcBef>
              <a:buSzPct val="95454"/>
              <a:buAutoNum type="arabicPlain"/>
              <a:tabLst>
                <a:tab pos="276860" algn="l"/>
              </a:tabLst>
            </a:pPr>
            <a:r>
              <a:rPr sz="2200" b="1" spc="25" dirty="0">
                <a:solidFill>
                  <a:srgbClr val="20355A"/>
                </a:solidFill>
                <a:latin typeface="Arial"/>
                <a:cs typeface="Arial"/>
              </a:rPr>
              <a:t>о</a:t>
            </a:r>
            <a:r>
              <a:rPr sz="2200" b="1" spc="-70" dirty="0">
                <a:solidFill>
                  <a:srgbClr val="20355A"/>
                </a:solidFill>
                <a:latin typeface="Arial"/>
                <a:cs typeface="Arial"/>
              </a:rPr>
              <a:t>й</a:t>
            </a:r>
            <a:r>
              <a:rPr sz="2200" b="1" spc="25" dirty="0">
                <a:solidFill>
                  <a:srgbClr val="20355A"/>
                </a:solidFill>
                <a:latin typeface="Arial"/>
                <a:cs typeface="Arial"/>
              </a:rPr>
              <a:t> </a:t>
            </a:r>
            <a:r>
              <a:rPr sz="2200" b="1" spc="-370" dirty="0">
                <a:solidFill>
                  <a:srgbClr val="20355A"/>
                </a:solidFill>
                <a:latin typeface="Arial"/>
                <a:cs typeface="Arial"/>
              </a:rPr>
              <a:t>–</a:t>
            </a:r>
            <a:r>
              <a:rPr sz="2200" b="1" spc="40" dirty="0">
                <a:solidFill>
                  <a:srgbClr val="20355A"/>
                </a:solidFill>
                <a:latin typeface="Arial"/>
                <a:cs typeface="Arial"/>
              </a:rPr>
              <a:t> </a:t>
            </a:r>
            <a:r>
              <a:rPr sz="2200" b="1" spc="-25" dirty="0">
                <a:solidFill>
                  <a:srgbClr val="20355A"/>
                </a:solidFill>
                <a:latin typeface="Arial"/>
                <a:cs typeface="Arial"/>
              </a:rPr>
              <a:t>2</a:t>
            </a:r>
            <a:r>
              <a:rPr sz="2200" b="1" spc="35" dirty="0">
                <a:solidFill>
                  <a:srgbClr val="20355A"/>
                </a:solidFill>
                <a:latin typeface="Arial"/>
                <a:cs typeface="Arial"/>
              </a:rPr>
              <a:t> </a:t>
            </a:r>
            <a:r>
              <a:rPr sz="2200" b="1" spc="-370" dirty="0">
                <a:solidFill>
                  <a:srgbClr val="20355A"/>
                </a:solidFill>
                <a:latin typeface="Arial"/>
                <a:cs typeface="Arial"/>
              </a:rPr>
              <a:t>–</a:t>
            </a:r>
            <a:r>
              <a:rPr sz="2200" b="1" spc="40" dirty="0">
                <a:solidFill>
                  <a:srgbClr val="20355A"/>
                </a:solidFill>
                <a:latin typeface="Arial"/>
                <a:cs typeface="Arial"/>
              </a:rPr>
              <a:t> </a:t>
            </a:r>
            <a:r>
              <a:rPr sz="2200" b="1" spc="-155" dirty="0">
                <a:solidFill>
                  <a:srgbClr val="20355A"/>
                </a:solidFill>
                <a:latin typeface="Arial"/>
                <a:cs typeface="Arial"/>
              </a:rPr>
              <a:t>ч</a:t>
            </a:r>
            <a:r>
              <a:rPr sz="2200" b="1" spc="150" dirty="0">
                <a:solidFill>
                  <a:srgbClr val="20355A"/>
                </a:solidFill>
                <a:latin typeface="Arial"/>
                <a:cs typeface="Arial"/>
              </a:rPr>
              <a:t>е</a:t>
            </a:r>
            <a:r>
              <a:rPr sz="2200" b="1" spc="810" dirty="0">
                <a:solidFill>
                  <a:srgbClr val="20355A"/>
                </a:solidFill>
                <a:latin typeface="Arial"/>
                <a:cs typeface="Arial"/>
              </a:rPr>
              <a:t>т</a:t>
            </a:r>
            <a:r>
              <a:rPr sz="2200" b="1" spc="-160" dirty="0">
                <a:solidFill>
                  <a:srgbClr val="20355A"/>
                </a:solidFill>
                <a:latin typeface="Arial"/>
                <a:cs typeface="Arial"/>
              </a:rPr>
              <a:t>н</a:t>
            </a:r>
            <a:r>
              <a:rPr sz="2200" b="1" spc="-180" dirty="0">
                <a:solidFill>
                  <a:srgbClr val="20355A"/>
                </a:solidFill>
                <a:latin typeface="Arial"/>
                <a:cs typeface="Arial"/>
              </a:rPr>
              <a:t>ые</a:t>
            </a:r>
            <a:r>
              <a:rPr sz="2200" b="1" spc="5" dirty="0">
                <a:solidFill>
                  <a:srgbClr val="20355A"/>
                </a:solidFill>
                <a:latin typeface="Arial"/>
                <a:cs typeface="Arial"/>
              </a:rPr>
              <a:t> </a:t>
            </a:r>
            <a:r>
              <a:rPr sz="2200" b="1" spc="-15" dirty="0">
                <a:solidFill>
                  <a:srgbClr val="20355A"/>
                </a:solidFill>
                <a:latin typeface="Arial"/>
                <a:cs typeface="Arial"/>
              </a:rPr>
              <a:t>х</a:t>
            </a:r>
            <a:r>
              <a:rPr sz="2200" b="1" spc="30" dirty="0">
                <a:solidFill>
                  <a:srgbClr val="20355A"/>
                </a:solidFill>
                <a:latin typeface="Arial"/>
                <a:cs typeface="Arial"/>
              </a:rPr>
              <a:t>о</a:t>
            </a:r>
            <a:r>
              <a:rPr sz="2200" b="1" spc="-20" dirty="0">
                <a:solidFill>
                  <a:srgbClr val="20355A"/>
                </a:solidFill>
                <a:latin typeface="Arial"/>
                <a:cs typeface="Arial"/>
              </a:rPr>
              <a:t>д</a:t>
            </a:r>
            <a:r>
              <a:rPr sz="2200" b="1" spc="-509" dirty="0">
                <a:solidFill>
                  <a:srgbClr val="20355A"/>
                </a:solidFill>
                <a:latin typeface="Arial"/>
                <a:cs typeface="Arial"/>
              </a:rPr>
              <a:t>ы</a:t>
            </a:r>
            <a:endParaRPr sz="2200" dirty="0">
              <a:latin typeface="Arial"/>
              <a:cs typeface="Arial"/>
            </a:endParaRPr>
          </a:p>
          <a:p>
            <a:pPr marL="12700">
              <a:lnSpc>
                <a:spcPct val="100000"/>
              </a:lnSpc>
              <a:spcBef>
                <a:spcPts val="600"/>
              </a:spcBef>
            </a:pPr>
            <a:r>
              <a:rPr sz="2200" b="1" spc="60" dirty="0">
                <a:solidFill>
                  <a:srgbClr val="20355A"/>
                </a:solidFill>
                <a:latin typeface="Arial"/>
                <a:cs typeface="Arial"/>
              </a:rPr>
              <a:t>42</a:t>
            </a:r>
            <a:r>
              <a:rPr sz="2200" b="1" spc="-10" dirty="0">
                <a:solidFill>
                  <a:srgbClr val="20355A"/>
                </a:solidFill>
                <a:latin typeface="Arial"/>
                <a:cs typeface="Arial"/>
              </a:rPr>
              <a:t> </a:t>
            </a:r>
            <a:r>
              <a:rPr sz="2200" b="1" spc="15" dirty="0">
                <a:solidFill>
                  <a:srgbClr val="20355A"/>
                </a:solidFill>
                <a:latin typeface="Arial"/>
                <a:cs typeface="Arial"/>
              </a:rPr>
              <a:t>ход-нечетный</a:t>
            </a:r>
            <a:endParaRPr sz="2200" dirty="0">
              <a:latin typeface="Arial"/>
              <a:cs typeface="Arial"/>
            </a:endParaRPr>
          </a:p>
        </p:txBody>
      </p:sp>
      <p:sp>
        <p:nvSpPr>
          <p:cNvPr id="5" name="object 5"/>
          <p:cNvSpPr txBox="1"/>
          <p:nvPr/>
        </p:nvSpPr>
        <p:spPr>
          <a:xfrm>
            <a:off x="8902065" y="111632"/>
            <a:ext cx="103505" cy="177800"/>
          </a:xfrm>
          <a:prstGeom prst="rect">
            <a:avLst/>
          </a:prstGeom>
        </p:spPr>
        <p:txBody>
          <a:bodyPr vert="horz" wrap="square" lIns="0" tIns="12065" rIns="0" bIns="0" rtlCol="0">
            <a:spAutoFit/>
          </a:bodyPr>
          <a:lstStyle/>
          <a:p>
            <a:pPr marL="12700">
              <a:lnSpc>
                <a:spcPct val="100000"/>
              </a:lnSpc>
              <a:spcBef>
                <a:spcPts val="95"/>
              </a:spcBef>
            </a:pPr>
            <a:r>
              <a:rPr sz="1000" b="1" spc="-25" dirty="0">
                <a:solidFill>
                  <a:srgbClr val="20355A"/>
                </a:solidFill>
                <a:latin typeface="Tahoma"/>
                <a:cs typeface="Tahoma"/>
              </a:rPr>
              <a:t>8</a:t>
            </a:r>
            <a:endParaRPr sz="1000">
              <a:latin typeface="Tahoma"/>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9526" y="1714957"/>
            <a:ext cx="3564254" cy="2846705"/>
          </a:xfrm>
          <a:prstGeom prst="rect">
            <a:avLst/>
          </a:prstGeom>
        </p:spPr>
        <p:txBody>
          <a:bodyPr vert="horz" wrap="square" lIns="0" tIns="13335" rIns="0" bIns="0" rtlCol="0">
            <a:spAutoFit/>
          </a:bodyPr>
          <a:lstStyle/>
          <a:p>
            <a:pPr marL="12700" marR="5080">
              <a:lnSpc>
                <a:spcPct val="100000"/>
              </a:lnSpc>
              <a:spcBef>
                <a:spcPts val="105"/>
              </a:spcBef>
            </a:pPr>
            <a:r>
              <a:rPr sz="2000" spc="-90" dirty="0">
                <a:solidFill>
                  <a:srgbClr val="20355A"/>
                </a:solidFill>
                <a:latin typeface="Lucida Sans Unicode"/>
                <a:cs typeface="Lucida Sans Unicode"/>
              </a:rPr>
              <a:t>н</a:t>
            </a:r>
            <a:r>
              <a:rPr sz="2000" spc="-80" dirty="0">
                <a:solidFill>
                  <a:srgbClr val="20355A"/>
                </a:solidFill>
                <a:latin typeface="Lucida Sans Unicode"/>
                <a:cs typeface="Lucida Sans Unicode"/>
              </a:rPr>
              <a:t>у</a:t>
            </a:r>
            <a:r>
              <a:rPr sz="2000" spc="20" dirty="0">
                <a:solidFill>
                  <a:srgbClr val="20355A"/>
                </a:solidFill>
                <a:latin typeface="Lucida Sans Unicode"/>
                <a:cs typeface="Lucida Sans Unicode"/>
              </a:rPr>
              <a:t>лей</a:t>
            </a:r>
            <a:r>
              <a:rPr sz="2000" spc="-45" dirty="0">
                <a:solidFill>
                  <a:srgbClr val="20355A"/>
                </a:solidFill>
                <a:latin typeface="Lucida Sans Unicode"/>
                <a:cs typeface="Lucida Sans Unicode"/>
              </a:rPr>
              <a:t> </a:t>
            </a:r>
            <a:r>
              <a:rPr sz="2000" spc="-80" dirty="0">
                <a:solidFill>
                  <a:srgbClr val="20355A"/>
                </a:solidFill>
                <a:latin typeface="Lucida Sans Unicode"/>
                <a:cs typeface="Lucida Sans Unicode"/>
              </a:rPr>
              <a:t>и</a:t>
            </a:r>
            <a:r>
              <a:rPr sz="2000" spc="-45" dirty="0">
                <a:solidFill>
                  <a:srgbClr val="20355A"/>
                </a:solidFill>
                <a:latin typeface="Lucida Sans Unicode"/>
                <a:cs typeface="Lucida Sans Unicode"/>
              </a:rPr>
              <a:t> </a:t>
            </a:r>
            <a:r>
              <a:rPr sz="2000" spc="-450" dirty="0">
                <a:solidFill>
                  <a:srgbClr val="20355A"/>
                </a:solidFill>
                <a:latin typeface="Lucida Sans Unicode"/>
                <a:cs typeface="Lucida Sans Unicode"/>
              </a:rPr>
              <a:t>1</a:t>
            </a:r>
            <a:r>
              <a:rPr sz="2000" spc="-445" dirty="0">
                <a:solidFill>
                  <a:srgbClr val="20355A"/>
                </a:solidFill>
                <a:latin typeface="Lucida Sans Unicode"/>
                <a:cs typeface="Lucida Sans Unicode"/>
              </a:rPr>
              <a:t>0</a:t>
            </a:r>
            <a:r>
              <a:rPr sz="2000" spc="-55" dirty="0">
                <a:solidFill>
                  <a:srgbClr val="20355A"/>
                </a:solidFill>
                <a:latin typeface="Lucida Sans Unicode"/>
                <a:cs typeface="Lucida Sans Unicode"/>
              </a:rPr>
              <a:t> </a:t>
            </a:r>
            <a:r>
              <a:rPr sz="2000" spc="20" dirty="0">
                <a:solidFill>
                  <a:srgbClr val="20355A"/>
                </a:solidFill>
                <a:latin typeface="Lucida Sans Unicode"/>
                <a:cs typeface="Lucida Sans Unicode"/>
              </a:rPr>
              <a:t>е</a:t>
            </a:r>
            <a:r>
              <a:rPr sz="2000" spc="10" dirty="0">
                <a:solidFill>
                  <a:srgbClr val="20355A"/>
                </a:solidFill>
                <a:latin typeface="Lucida Sans Unicode"/>
                <a:cs typeface="Lucida Sans Unicode"/>
              </a:rPr>
              <a:t>д</a:t>
            </a:r>
            <a:r>
              <a:rPr sz="2000" spc="-120" dirty="0">
                <a:solidFill>
                  <a:srgbClr val="20355A"/>
                </a:solidFill>
                <a:latin typeface="Lucida Sans Unicode"/>
                <a:cs typeface="Lucida Sans Unicode"/>
              </a:rPr>
              <a:t>иниц.</a:t>
            </a:r>
            <a:r>
              <a:rPr sz="2000" spc="-55" dirty="0">
                <a:solidFill>
                  <a:srgbClr val="20355A"/>
                </a:solidFill>
                <a:latin typeface="Lucida Sans Unicode"/>
                <a:cs typeface="Lucida Sans Unicode"/>
              </a:rPr>
              <a:t> </a:t>
            </a:r>
            <a:r>
              <a:rPr sz="2000" spc="55" dirty="0">
                <a:solidFill>
                  <a:srgbClr val="20355A"/>
                </a:solidFill>
                <a:latin typeface="Lucida Sans Unicode"/>
                <a:cs typeface="Lucida Sans Unicode"/>
              </a:rPr>
              <a:t>З</a:t>
            </a:r>
            <a:r>
              <a:rPr sz="2000" spc="60" dirty="0">
                <a:solidFill>
                  <a:srgbClr val="20355A"/>
                </a:solidFill>
                <a:latin typeface="Lucida Sans Unicode"/>
                <a:cs typeface="Lucida Sans Unicode"/>
              </a:rPr>
              <a:t>а</a:t>
            </a:r>
            <a:r>
              <a:rPr sz="2000" spc="-70" dirty="0">
                <a:solidFill>
                  <a:srgbClr val="20355A"/>
                </a:solidFill>
                <a:latin typeface="Lucida Sans Unicode"/>
                <a:cs typeface="Lucida Sans Unicode"/>
              </a:rPr>
              <a:t> </a:t>
            </a:r>
            <a:r>
              <a:rPr sz="2000" spc="-55" dirty="0">
                <a:solidFill>
                  <a:srgbClr val="20355A"/>
                </a:solidFill>
                <a:latin typeface="Lucida Sans Unicode"/>
                <a:cs typeface="Lucida Sans Unicode"/>
              </a:rPr>
              <a:t>х</a:t>
            </a:r>
            <a:r>
              <a:rPr sz="2000" spc="-70" dirty="0">
                <a:solidFill>
                  <a:srgbClr val="20355A"/>
                </a:solidFill>
                <a:latin typeface="Lucida Sans Unicode"/>
                <a:cs typeface="Lucida Sans Unicode"/>
              </a:rPr>
              <a:t>о</a:t>
            </a:r>
            <a:r>
              <a:rPr sz="2000" spc="-60" dirty="0">
                <a:solidFill>
                  <a:srgbClr val="20355A"/>
                </a:solidFill>
                <a:latin typeface="Lucida Sans Unicode"/>
                <a:cs typeface="Lucida Sans Unicode"/>
              </a:rPr>
              <a:t>д  </a:t>
            </a:r>
            <a:r>
              <a:rPr sz="2000" spc="40" dirty="0">
                <a:solidFill>
                  <a:srgbClr val="20355A"/>
                </a:solidFill>
                <a:latin typeface="Lucida Sans Unicode"/>
                <a:cs typeface="Lucida Sans Unicode"/>
              </a:rPr>
              <a:t>можно</a:t>
            </a:r>
            <a:r>
              <a:rPr sz="2000" spc="-75" dirty="0">
                <a:solidFill>
                  <a:srgbClr val="20355A"/>
                </a:solidFill>
                <a:latin typeface="Lucida Sans Unicode"/>
                <a:cs typeface="Lucida Sans Unicode"/>
              </a:rPr>
              <a:t> </a:t>
            </a:r>
            <a:r>
              <a:rPr sz="2000" spc="250" dirty="0">
                <a:solidFill>
                  <a:srgbClr val="20355A"/>
                </a:solidFill>
                <a:latin typeface="Lucida Sans Unicode"/>
                <a:cs typeface="Lucida Sans Unicode"/>
              </a:rPr>
              <a:t>стереть</a:t>
            </a:r>
            <a:r>
              <a:rPr sz="2000" spc="-60" dirty="0">
                <a:solidFill>
                  <a:srgbClr val="20355A"/>
                </a:solidFill>
                <a:latin typeface="Lucida Sans Unicode"/>
                <a:cs typeface="Lucida Sans Unicode"/>
              </a:rPr>
              <a:t> </a:t>
            </a:r>
            <a:r>
              <a:rPr sz="2000" dirty="0">
                <a:solidFill>
                  <a:srgbClr val="20355A"/>
                </a:solidFill>
                <a:latin typeface="Lucida Sans Unicode"/>
                <a:cs typeface="Lucida Sans Unicode"/>
              </a:rPr>
              <a:t>две</a:t>
            </a:r>
            <a:r>
              <a:rPr sz="2000" spc="-85" dirty="0">
                <a:solidFill>
                  <a:srgbClr val="20355A"/>
                </a:solidFill>
                <a:latin typeface="Lucida Sans Unicode"/>
                <a:cs typeface="Lucida Sans Unicode"/>
              </a:rPr>
              <a:t> </a:t>
            </a:r>
            <a:r>
              <a:rPr sz="2000" spc="-15" dirty="0">
                <a:solidFill>
                  <a:srgbClr val="20355A"/>
                </a:solidFill>
                <a:latin typeface="Lucida Sans Unicode"/>
                <a:cs typeface="Lucida Sans Unicode"/>
              </a:rPr>
              <a:t>любые </a:t>
            </a:r>
            <a:r>
              <a:rPr sz="2000" spc="-620" dirty="0">
                <a:solidFill>
                  <a:srgbClr val="20355A"/>
                </a:solidFill>
                <a:latin typeface="Lucida Sans Unicode"/>
                <a:cs typeface="Lucida Sans Unicode"/>
              </a:rPr>
              <a:t> </a:t>
            </a:r>
            <a:r>
              <a:rPr sz="2000" spc="-10" dirty="0">
                <a:solidFill>
                  <a:srgbClr val="20355A"/>
                </a:solidFill>
                <a:latin typeface="Lucida Sans Unicode"/>
                <a:cs typeface="Lucida Sans Unicode"/>
              </a:rPr>
              <a:t>цифры </a:t>
            </a:r>
            <a:r>
              <a:rPr sz="2000" spc="-80" dirty="0">
                <a:solidFill>
                  <a:srgbClr val="20355A"/>
                </a:solidFill>
                <a:latin typeface="Lucida Sans Unicode"/>
                <a:cs typeface="Lucida Sans Unicode"/>
              </a:rPr>
              <a:t>и </a:t>
            </a:r>
            <a:r>
              <a:rPr sz="2000" spc="80" dirty="0">
                <a:solidFill>
                  <a:srgbClr val="20355A"/>
                </a:solidFill>
                <a:latin typeface="Lucida Sans Unicode"/>
                <a:cs typeface="Lucida Sans Unicode"/>
              </a:rPr>
              <a:t>написать </a:t>
            </a:r>
            <a:r>
              <a:rPr sz="2000" spc="170" dirty="0">
                <a:solidFill>
                  <a:srgbClr val="20355A"/>
                </a:solidFill>
                <a:latin typeface="Lucida Sans Unicode"/>
                <a:cs typeface="Lucida Sans Unicode"/>
              </a:rPr>
              <a:t>вместо </a:t>
            </a:r>
            <a:r>
              <a:rPr sz="2000" spc="-620" dirty="0">
                <a:solidFill>
                  <a:srgbClr val="20355A"/>
                </a:solidFill>
                <a:latin typeface="Lucida Sans Unicode"/>
                <a:cs typeface="Lucida Sans Unicode"/>
              </a:rPr>
              <a:t> </a:t>
            </a:r>
            <a:r>
              <a:rPr sz="2000" spc="-145" dirty="0">
                <a:solidFill>
                  <a:srgbClr val="20355A"/>
                </a:solidFill>
                <a:latin typeface="Lucida Sans Unicode"/>
                <a:cs typeface="Lucida Sans Unicode"/>
              </a:rPr>
              <a:t>ни</a:t>
            </a:r>
            <a:r>
              <a:rPr sz="2000" spc="-135" dirty="0">
                <a:solidFill>
                  <a:srgbClr val="20355A"/>
                </a:solidFill>
                <a:latin typeface="Lucida Sans Unicode"/>
                <a:cs typeface="Lucida Sans Unicode"/>
              </a:rPr>
              <a:t>х</a:t>
            </a:r>
            <a:r>
              <a:rPr sz="2000" spc="-50" dirty="0">
                <a:solidFill>
                  <a:srgbClr val="20355A"/>
                </a:solidFill>
                <a:latin typeface="Lucida Sans Unicode"/>
                <a:cs typeface="Lucida Sans Unicode"/>
              </a:rPr>
              <a:t> </a:t>
            </a:r>
            <a:r>
              <a:rPr sz="2000" spc="-210" dirty="0">
                <a:solidFill>
                  <a:srgbClr val="20355A"/>
                </a:solidFill>
                <a:latin typeface="Lucida Sans Unicode"/>
                <a:cs typeface="Lucida Sans Unicode"/>
              </a:rPr>
              <a:t>0,</a:t>
            </a:r>
            <a:r>
              <a:rPr sz="2000" spc="-50" dirty="0">
                <a:solidFill>
                  <a:srgbClr val="20355A"/>
                </a:solidFill>
                <a:latin typeface="Lucida Sans Unicode"/>
                <a:cs typeface="Lucida Sans Unicode"/>
              </a:rPr>
              <a:t> </a:t>
            </a:r>
            <a:r>
              <a:rPr sz="2000" spc="105" dirty="0">
                <a:solidFill>
                  <a:srgbClr val="20355A"/>
                </a:solidFill>
                <a:latin typeface="Lucida Sans Unicode"/>
                <a:cs typeface="Lucida Sans Unicode"/>
              </a:rPr>
              <a:t>е</a:t>
            </a:r>
            <a:r>
              <a:rPr sz="2000" spc="90" dirty="0">
                <a:solidFill>
                  <a:srgbClr val="20355A"/>
                </a:solidFill>
                <a:latin typeface="Lucida Sans Unicode"/>
                <a:cs typeface="Lucida Sans Unicode"/>
              </a:rPr>
              <a:t>с</a:t>
            </a:r>
            <a:r>
              <a:rPr sz="2000" spc="-40" dirty="0">
                <a:solidFill>
                  <a:srgbClr val="20355A"/>
                </a:solidFill>
                <a:latin typeface="Lucida Sans Unicode"/>
                <a:cs typeface="Lucida Sans Unicode"/>
              </a:rPr>
              <a:t>ли</a:t>
            </a:r>
            <a:r>
              <a:rPr sz="2000" spc="-35" dirty="0">
                <a:solidFill>
                  <a:srgbClr val="20355A"/>
                </a:solidFill>
                <a:latin typeface="Lucida Sans Unicode"/>
                <a:cs typeface="Lucida Sans Unicode"/>
              </a:rPr>
              <a:t> </a:t>
            </a:r>
            <a:r>
              <a:rPr sz="2000" spc="-85" dirty="0">
                <a:solidFill>
                  <a:srgbClr val="20355A"/>
                </a:solidFill>
                <a:latin typeface="Lucida Sans Unicode"/>
                <a:cs typeface="Lucida Sans Unicode"/>
              </a:rPr>
              <a:t>они</a:t>
            </a:r>
            <a:r>
              <a:rPr sz="2000" spc="-60" dirty="0">
                <a:solidFill>
                  <a:srgbClr val="20355A"/>
                </a:solidFill>
                <a:latin typeface="Lucida Sans Unicode"/>
                <a:cs typeface="Lucida Sans Unicode"/>
              </a:rPr>
              <a:t> </a:t>
            </a:r>
            <a:r>
              <a:rPr sz="2000" spc="-65" dirty="0">
                <a:solidFill>
                  <a:srgbClr val="20355A"/>
                </a:solidFill>
                <a:latin typeface="Lucida Sans Unicode"/>
                <a:cs typeface="Lucida Sans Unicode"/>
              </a:rPr>
              <a:t>б</a:t>
            </a:r>
            <a:r>
              <a:rPr sz="2000" spc="-85" dirty="0">
                <a:solidFill>
                  <a:srgbClr val="20355A"/>
                </a:solidFill>
                <a:latin typeface="Lucida Sans Unicode"/>
                <a:cs typeface="Lucida Sans Unicode"/>
              </a:rPr>
              <a:t>ы</a:t>
            </a:r>
            <a:r>
              <a:rPr sz="2000" spc="-35" dirty="0">
                <a:solidFill>
                  <a:srgbClr val="20355A"/>
                </a:solidFill>
                <a:latin typeface="Lucida Sans Unicode"/>
                <a:cs typeface="Lucida Sans Unicode"/>
              </a:rPr>
              <a:t>ли  о</a:t>
            </a:r>
            <a:r>
              <a:rPr sz="2000" spc="-50" dirty="0">
                <a:solidFill>
                  <a:srgbClr val="20355A"/>
                </a:solidFill>
                <a:latin typeface="Lucida Sans Unicode"/>
                <a:cs typeface="Lucida Sans Unicode"/>
              </a:rPr>
              <a:t>д</a:t>
            </a:r>
            <a:r>
              <a:rPr sz="2000" spc="-45" dirty="0">
                <a:solidFill>
                  <a:srgbClr val="20355A"/>
                </a:solidFill>
                <a:latin typeface="Lucida Sans Unicode"/>
                <a:cs typeface="Lucida Sans Unicode"/>
              </a:rPr>
              <a:t>ин</a:t>
            </a:r>
            <a:r>
              <a:rPr sz="2000" spc="-50" dirty="0">
                <a:solidFill>
                  <a:srgbClr val="20355A"/>
                </a:solidFill>
                <a:latin typeface="Lucida Sans Unicode"/>
                <a:cs typeface="Lucida Sans Unicode"/>
              </a:rPr>
              <a:t>а</a:t>
            </a:r>
            <a:r>
              <a:rPr sz="2000" spc="-60" dirty="0">
                <a:solidFill>
                  <a:srgbClr val="20355A"/>
                </a:solidFill>
                <a:latin typeface="Lucida Sans Unicode"/>
                <a:cs typeface="Lucida Sans Unicode"/>
              </a:rPr>
              <a:t>ков</a:t>
            </a:r>
            <a:r>
              <a:rPr sz="2000" spc="-90" dirty="0">
                <a:solidFill>
                  <a:srgbClr val="20355A"/>
                </a:solidFill>
                <a:latin typeface="Lucida Sans Unicode"/>
                <a:cs typeface="Lucida Sans Unicode"/>
              </a:rPr>
              <a:t>ы</a:t>
            </a:r>
            <a:r>
              <a:rPr sz="2000" spc="135" dirty="0">
                <a:solidFill>
                  <a:srgbClr val="20355A"/>
                </a:solidFill>
                <a:latin typeface="Lucida Sans Unicode"/>
                <a:cs typeface="Lucida Sans Unicode"/>
              </a:rPr>
              <a:t>е</a:t>
            </a:r>
            <a:r>
              <a:rPr sz="2000" spc="-65" dirty="0">
                <a:solidFill>
                  <a:srgbClr val="20355A"/>
                </a:solidFill>
                <a:latin typeface="Lucida Sans Unicode"/>
                <a:cs typeface="Lucida Sans Unicode"/>
              </a:rPr>
              <a:t> </a:t>
            </a:r>
            <a:r>
              <a:rPr sz="2000" spc="-55" dirty="0">
                <a:solidFill>
                  <a:srgbClr val="20355A"/>
                </a:solidFill>
                <a:latin typeface="Lucida Sans Unicode"/>
                <a:cs typeface="Lucida Sans Unicode"/>
              </a:rPr>
              <a:t>или</a:t>
            </a:r>
            <a:r>
              <a:rPr sz="2000" spc="-45" dirty="0">
                <a:solidFill>
                  <a:srgbClr val="20355A"/>
                </a:solidFill>
                <a:latin typeface="Lucida Sans Unicode"/>
                <a:cs typeface="Lucida Sans Unicode"/>
              </a:rPr>
              <a:t> </a:t>
            </a:r>
            <a:r>
              <a:rPr sz="2000" spc="-645" dirty="0">
                <a:solidFill>
                  <a:srgbClr val="20355A"/>
                </a:solidFill>
                <a:latin typeface="Lucida Sans Unicode"/>
                <a:cs typeface="Lucida Sans Unicode"/>
              </a:rPr>
              <a:t>1</a:t>
            </a:r>
            <a:r>
              <a:rPr sz="2000" spc="-320" dirty="0">
                <a:solidFill>
                  <a:srgbClr val="20355A"/>
                </a:solidFill>
                <a:latin typeface="Lucida Sans Unicode"/>
                <a:cs typeface="Lucida Sans Unicode"/>
              </a:rPr>
              <a:t>,</a:t>
            </a:r>
            <a:r>
              <a:rPr sz="2000" spc="-50" dirty="0">
                <a:solidFill>
                  <a:srgbClr val="20355A"/>
                </a:solidFill>
                <a:latin typeface="Lucida Sans Unicode"/>
                <a:cs typeface="Lucida Sans Unicode"/>
              </a:rPr>
              <a:t> </a:t>
            </a:r>
            <a:r>
              <a:rPr sz="2000" spc="110" dirty="0">
                <a:solidFill>
                  <a:srgbClr val="20355A"/>
                </a:solidFill>
                <a:latin typeface="Lucida Sans Unicode"/>
                <a:cs typeface="Lucida Sans Unicode"/>
              </a:rPr>
              <a:t>е</a:t>
            </a:r>
            <a:r>
              <a:rPr sz="2000" spc="85" dirty="0">
                <a:solidFill>
                  <a:srgbClr val="20355A"/>
                </a:solidFill>
                <a:latin typeface="Lucida Sans Unicode"/>
                <a:cs typeface="Lucida Sans Unicode"/>
              </a:rPr>
              <a:t>с</a:t>
            </a:r>
            <a:r>
              <a:rPr sz="2000" spc="-40" dirty="0">
                <a:solidFill>
                  <a:srgbClr val="20355A"/>
                </a:solidFill>
                <a:latin typeface="Lucida Sans Unicode"/>
                <a:cs typeface="Lucida Sans Unicode"/>
              </a:rPr>
              <a:t>ли</a:t>
            </a:r>
            <a:r>
              <a:rPr sz="2000" spc="-35" dirty="0">
                <a:solidFill>
                  <a:srgbClr val="20355A"/>
                </a:solidFill>
                <a:latin typeface="Lucida Sans Unicode"/>
                <a:cs typeface="Lucida Sans Unicode"/>
              </a:rPr>
              <a:t> </a:t>
            </a:r>
            <a:r>
              <a:rPr sz="2000" spc="-85" dirty="0">
                <a:solidFill>
                  <a:srgbClr val="20355A"/>
                </a:solidFill>
                <a:latin typeface="Lucida Sans Unicode"/>
                <a:cs typeface="Lucida Sans Unicode"/>
              </a:rPr>
              <a:t>о</a:t>
            </a:r>
            <a:r>
              <a:rPr sz="2000" spc="-100" dirty="0">
                <a:solidFill>
                  <a:srgbClr val="20355A"/>
                </a:solidFill>
                <a:latin typeface="Lucida Sans Unicode"/>
                <a:cs typeface="Lucida Sans Unicode"/>
              </a:rPr>
              <a:t>н</a:t>
            </a:r>
            <a:r>
              <a:rPr sz="2000" spc="-55" dirty="0">
                <a:solidFill>
                  <a:srgbClr val="20355A"/>
                </a:solidFill>
                <a:latin typeface="Lucida Sans Unicode"/>
                <a:cs typeface="Lucida Sans Unicode"/>
              </a:rPr>
              <a:t>и  </a:t>
            </a:r>
            <a:r>
              <a:rPr sz="2000" spc="-60" dirty="0">
                <a:solidFill>
                  <a:srgbClr val="20355A"/>
                </a:solidFill>
                <a:latin typeface="Lucida Sans Unicode"/>
                <a:cs typeface="Lucida Sans Unicode"/>
              </a:rPr>
              <a:t>были разные. </a:t>
            </a:r>
            <a:r>
              <a:rPr sz="2000" spc="35" dirty="0">
                <a:solidFill>
                  <a:srgbClr val="20355A"/>
                </a:solidFill>
                <a:latin typeface="Lucida Sans Unicode"/>
                <a:cs typeface="Lucida Sans Unicode"/>
              </a:rPr>
              <a:t>Если </a:t>
            </a:r>
            <a:r>
              <a:rPr sz="2000" spc="-30" dirty="0">
                <a:solidFill>
                  <a:srgbClr val="20355A"/>
                </a:solidFill>
                <a:latin typeface="Lucida Sans Unicode"/>
                <a:cs typeface="Lucida Sans Unicode"/>
              </a:rPr>
              <a:t>на </a:t>
            </a:r>
            <a:r>
              <a:rPr sz="2000" spc="15" dirty="0">
                <a:solidFill>
                  <a:srgbClr val="20355A"/>
                </a:solidFill>
                <a:latin typeface="Lucida Sans Unicode"/>
                <a:cs typeface="Lucida Sans Unicode"/>
              </a:rPr>
              <a:t>доске </a:t>
            </a:r>
            <a:r>
              <a:rPr sz="2000" spc="-620" dirty="0">
                <a:solidFill>
                  <a:srgbClr val="20355A"/>
                </a:solidFill>
                <a:latin typeface="Lucida Sans Unicode"/>
                <a:cs typeface="Lucida Sans Unicode"/>
              </a:rPr>
              <a:t> </a:t>
            </a:r>
            <a:r>
              <a:rPr sz="2000" spc="50" dirty="0">
                <a:solidFill>
                  <a:srgbClr val="20355A"/>
                </a:solidFill>
                <a:latin typeface="Lucida Sans Unicode"/>
                <a:cs typeface="Lucida Sans Unicode"/>
              </a:rPr>
              <a:t>о</a:t>
            </a:r>
            <a:r>
              <a:rPr sz="2000" spc="30" dirty="0">
                <a:solidFill>
                  <a:srgbClr val="20355A"/>
                </a:solidFill>
                <a:latin typeface="Lucida Sans Unicode"/>
                <a:cs typeface="Lucida Sans Unicode"/>
              </a:rPr>
              <a:t>с</a:t>
            </a:r>
            <a:r>
              <a:rPr sz="2000" spc="730" dirty="0">
                <a:solidFill>
                  <a:srgbClr val="20355A"/>
                </a:solidFill>
                <a:latin typeface="Lucida Sans Unicode"/>
                <a:cs typeface="Lucida Sans Unicode"/>
              </a:rPr>
              <a:t>т</a:t>
            </a:r>
            <a:r>
              <a:rPr sz="2000" spc="140" dirty="0">
                <a:solidFill>
                  <a:srgbClr val="20355A"/>
                </a:solidFill>
                <a:latin typeface="Lucida Sans Unicode"/>
                <a:cs typeface="Lucida Sans Unicode"/>
              </a:rPr>
              <a:t>а</a:t>
            </a:r>
            <a:r>
              <a:rPr sz="2000" spc="130" dirty="0">
                <a:solidFill>
                  <a:srgbClr val="20355A"/>
                </a:solidFill>
                <a:latin typeface="Lucida Sans Unicode"/>
                <a:cs typeface="Lucida Sans Unicode"/>
              </a:rPr>
              <a:t>е</a:t>
            </a:r>
            <a:r>
              <a:rPr sz="2000" spc="730" dirty="0">
                <a:solidFill>
                  <a:srgbClr val="20355A"/>
                </a:solidFill>
                <a:latin typeface="Lucida Sans Unicode"/>
                <a:cs typeface="Lucida Sans Unicode"/>
              </a:rPr>
              <a:t>т</a:t>
            </a:r>
            <a:r>
              <a:rPr sz="2000" spc="10" dirty="0">
                <a:solidFill>
                  <a:srgbClr val="20355A"/>
                </a:solidFill>
                <a:latin typeface="Lucida Sans Unicode"/>
                <a:cs typeface="Lucida Sans Unicode"/>
              </a:rPr>
              <a:t>ся</a:t>
            </a:r>
            <a:r>
              <a:rPr sz="2000" spc="-35" dirty="0">
                <a:solidFill>
                  <a:srgbClr val="20355A"/>
                </a:solidFill>
                <a:latin typeface="Lucida Sans Unicode"/>
                <a:cs typeface="Lucida Sans Unicode"/>
              </a:rPr>
              <a:t> </a:t>
            </a:r>
            <a:r>
              <a:rPr sz="2000" spc="-720" dirty="0">
                <a:solidFill>
                  <a:srgbClr val="20355A"/>
                </a:solidFill>
                <a:latin typeface="Lucida Sans Unicode"/>
                <a:cs typeface="Lucida Sans Unicode"/>
              </a:rPr>
              <a:t>1</a:t>
            </a:r>
            <a:r>
              <a:rPr sz="2000" spc="-45" dirty="0">
                <a:solidFill>
                  <a:srgbClr val="20355A"/>
                </a:solidFill>
                <a:latin typeface="Lucida Sans Unicode"/>
                <a:cs typeface="Lucida Sans Unicode"/>
              </a:rPr>
              <a:t> </a:t>
            </a:r>
            <a:r>
              <a:rPr sz="2000" spc="114" dirty="0">
                <a:solidFill>
                  <a:srgbClr val="20355A"/>
                </a:solidFill>
                <a:latin typeface="Microsoft Sans Serif"/>
                <a:cs typeface="Microsoft Sans Serif"/>
              </a:rPr>
              <a:t>-</a:t>
            </a:r>
            <a:r>
              <a:rPr sz="2000" spc="65" dirty="0">
                <a:solidFill>
                  <a:srgbClr val="20355A"/>
                </a:solidFill>
                <a:latin typeface="Microsoft Sans Serif"/>
                <a:cs typeface="Microsoft Sans Serif"/>
              </a:rPr>
              <a:t> </a:t>
            </a:r>
            <a:r>
              <a:rPr sz="2000" spc="-105" dirty="0">
                <a:solidFill>
                  <a:srgbClr val="20355A"/>
                </a:solidFill>
                <a:latin typeface="Lucida Sans Unicode"/>
                <a:cs typeface="Lucida Sans Unicode"/>
              </a:rPr>
              <a:t>выигр</a:t>
            </a:r>
            <a:r>
              <a:rPr sz="2000" spc="-135" dirty="0">
                <a:solidFill>
                  <a:srgbClr val="20355A"/>
                </a:solidFill>
                <a:latin typeface="Lucida Sans Unicode"/>
                <a:cs typeface="Lucida Sans Unicode"/>
              </a:rPr>
              <a:t>ы</a:t>
            </a:r>
            <a:r>
              <a:rPr sz="2000" spc="80" dirty="0">
                <a:solidFill>
                  <a:srgbClr val="20355A"/>
                </a:solidFill>
                <a:latin typeface="Lucida Sans Unicode"/>
                <a:cs typeface="Lucida Sans Unicode"/>
              </a:rPr>
              <a:t>ва</a:t>
            </a:r>
            <a:r>
              <a:rPr sz="2000" spc="75" dirty="0">
                <a:solidFill>
                  <a:srgbClr val="20355A"/>
                </a:solidFill>
                <a:latin typeface="Lucida Sans Unicode"/>
                <a:cs typeface="Lucida Sans Unicode"/>
              </a:rPr>
              <a:t>е</a:t>
            </a:r>
            <a:r>
              <a:rPr sz="2000" spc="555" dirty="0">
                <a:solidFill>
                  <a:srgbClr val="20355A"/>
                </a:solidFill>
                <a:latin typeface="Lucida Sans Unicode"/>
                <a:cs typeface="Lucida Sans Unicode"/>
              </a:rPr>
              <a:t>т  </a:t>
            </a:r>
            <a:r>
              <a:rPr sz="2000" spc="15" dirty="0">
                <a:solidFill>
                  <a:srgbClr val="20355A"/>
                </a:solidFill>
                <a:latin typeface="Lucida Sans Unicode"/>
                <a:cs typeface="Lucida Sans Unicode"/>
              </a:rPr>
              <a:t>пе</a:t>
            </a:r>
            <a:r>
              <a:rPr sz="2000" spc="5" dirty="0">
                <a:solidFill>
                  <a:srgbClr val="20355A"/>
                </a:solidFill>
                <a:latin typeface="Lucida Sans Unicode"/>
                <a:cs typeface="Lucida Sans Unicode"/>
              </a:rPr>
              <a:t>р</a:t>
            </a:r>
            <a:r>
              <a:rPr sz="2000" spc="-140" dirty="0">
                <a:solidFill>
                  <a:srgbClr val="20355A"/>
                </a:solidFill>
                <a:latin typeface="Lucida Sans Unicode"/>
                <a:cs typeface="Lucida Sans Unicode"/>
              </a:rPr>
              <a:t>вый.</a:t>
            </a:r>
            <a:r>
              <a:rPr sz="2000" spc="-55" dirty="0">
                <a:solidFill>
                  <a:srgbClr val="20355A"/>
                </a:solidFill>
                <a:latin typeface="Lucida Sans Unicode"/>
                <a:cs typeface="Lucida Sans Unicode"/>
              </a:rPr>
              <a:t> </a:t>
            </a:r>
            <a:r>
              <a:rPr sz="2000" spc="120" dirty="0">
                <a:solidFill>
                  <a:srgbClr val="20355A"/>
                </a:solidFill>
                <a:latin typeface="Lucida Sans Unicode"/>
                <a:cs typeface="Lucida Sans Unicode"/>
              </a:rPr>
              <a:t>Е</a:t>
            </a:r>
            <a:r>
              <a:rPr sz="2000" spc="105" dirty="0">
                <a:solidFill>
                  <a:srgbClr val="20355A"/>
                </a:solidFill>
                <a:latin typeface="Lucida Sans Unicode"/>
                <a:cs typeface="Lucida Sans Unicode"/>
              </a:rPr>
              <a:t>с</a:t>
            </a:r>
            <a:r>
              <a:rPr sz="2000" spc="-40" dirty="0">
                <a:solidFill>
                  <a:srgbClr val="20355A"/>
                </a:solidFill>
                <a:latin typeface="Lucida Sans Unicode"/>
                <a:cs typeface="Lucida Sans Unicode"/>
              </a:rPr>
              <a:t>ли</a:t>
            </a:r>
            <a:r>
              <a:rPr sz="2000" spc="-35" dirty="0">
                <a:solidFill>
                  <a:srgbClr val="20355A"/>
                </a:solidFill>
                <a:latin typeface="Lucida Sans Unicode"/>
                <a:cs typeface="Lucida Sans Unicode"/>
              </a:rPr>
              <a:t> </a:t>
            </a:r>
            <a:r>
              <a:rPr sz="2000" spc="-170" dirty="0">
                <a:solidFill>
                  <a:srgbClr val="20355A"/>
                </a:solidFill>
                <a:latin typeface="Lucida Sans Unicode"/>
                <a:cs typeface="Lucida Sans Unicode"/>
              </a:rPr>
              <a:t>0</a:t>
            </a:r>
            <a:r>
              <a:rPr sz="2000" spc="-50" dirty="0">
                <a:solidFill>
                  <a:srgbClr val="20355A"/>
                </a:solidFill>
                <a:latin typeface="Lucida Sans Unicode"/>
                <a:cs typeface="Lucida Sans Unicode"/>
              </a:rPr>
              <a:t> </a:t>
            </a:r>
            <a:r>
              <a:rPr sz="2000" spc="114" dirty="0">
                <a:solidFill>
                  <a:srgbClr val="20355A"/>
                </a:solidFill>
                <a:latin typeface="Microsoft Sans Serif"/>
                <a:cs typeface="Microsoft Sans Serif"/>
              </a:rPr>
              <a:t>-</a:t>
            </a:r>
            <a:r>
              <a:rPr sz="2000" spc="65" dirty="0">
                <a:solidFill>
                  <a:srgbClr val="20355A"/>
                </a:solidFill>
                <a:latin typeface="Microsoft Sans Serif"/>
                <a:cs typeface="Microsoft Sans Serif"/>
              </a:rPr>
              <a:t> </a:t>
            </a:r>
            <a:r>
              <a:rPr sz="2000" spc="360" dirty="0">
                <a:solidFill>
                  <a:srgbClr val="20355A"/>
                </a:solidFill>
                <a:latin typeface="Lucida Sans Unicode"/>
                <a:cs typeface="Lucida Sans Unicode"/>
              </a:rPr>
              <a:t>в</a:t>
            </a:r>
            <a:r>
              <a:rPr sz="2000" spc="345" dirty="0">
                <a:solidFill>
                  <a:srgbClr val="20355A"/>
                </a:solidFill>
                <a:latin typeface="Lucida Sans Unicode"/>
                <a:cs typeface="Lucida Sans Unicode"/>
              </a:rPr>
              <a:t>т</a:t>
            </a:r>
            <a:r>
              <a:rPr sz="2000" spc="5" dirty="0">
                <a:solidFill>
                  <a:srgbClr val="20355A"/>
                </a:solidFill>
                <a:latin typeface="Lucida Sans Unicode"/>
                <a:cs typeface="Lucida Sans Unicode"/>
              </a:rPr>
              <a:t>о</a:t>
            </a:r>
            <a:r>
              <a:rPr sz="2000" spc="-5" dirty="0">
                <a:solidFill>
                  <a:srgbClr val="20355A"/>
                </a:solidFill>
                <a:latin typeface="Lucida Sans Unicode"/>
                <a:cs typeface="Lucida Sans Unicode"/>
              </a:rPr>
              <a:t>р</a:t>
            </a:r>
            <a:r>
              <a:rPr sz="2000" spc="-30" dirty="0">
                <a:solidFill>
                  <a:srgbClr val="20355A"/>
                </a:solidFill>
                <a:latin typeface="Lucida Sans Unicode"/>
                <a:cs typeface="Lucida Sans Unicode"/>
              </a:rPr>
              <a:t>о</a:t>
            </a:r>
            <a:r>
              <a:rPr sz="2000" spc="-35" dirty="0">
                <a:solidFill>
                  <a:srgbClr val="20355A"/>
                </a:solidFill>
                <a:latin typeface="Lucida Sans Unicode"/>
                <a:cs typeface="Lucida Sans Unicode"/>
              </a:rPr>
              <a:t>й</a:t>
            </a:r>
            <a:r>
              <a:rPr sz="2000" spc="-165" dirty="0">
                <a:solidFill>
                  <a:srgbClr val="20355A"/>
                </a:solidFill>
                <a:latin typeface="Microsoft Sans Serif"/>
                <a:cs typeface="Microsoft Sans Serif"/>
              </a:rPr>
              <a:t>.</a:t>
            </a:r>
            <a:endParaRPr sz="2000" dirty="0">
              <a:latin typeface="Microsoft Sans Serif"/>
              <a:cs typeface="Microsoft Sans Serif"/>
            </a:endParaRPr>
          </a:p>
          <a:p>
            <a:pPr marL="12700">
              <a:lnSpc>
                <a:spcPct val="100000"/>
              </a:lnSpc>
              <a:spcBef>
                <a:spcPts val="605"/>
              </a:spcBef>
            </a:pPr>
            <a:r>
              <a:rPr sz="2000" spc="250" dirty="0">
                <a:solidFill>
                  <a:srgbClr val="20355A"/>
                </a:solidFill>
                <a:latin typeface="Lucida Sans Unicode"/>
                <a:cs typeface="Lucida Sans Unicode"/>
              </a:rPr>
              <a:t>Ответ:</a:t>
            </a:r>
            <a:r>
              <a:rPr sz="2000" spc="-114" dirty="0">
                <a:solidFill>
                  <a:srgbClr val="20355A"/>
                </a:solidFill>
                <a:latin typeface="Lucida Sans Unicode"/>
                <a:cs typeface="Lucida Sans Unicode"/>
              </a:rPr>
              <a:t> </a:t>
            </a:r>
            <a:r>
              <a:rPr sz="2000" spc="110" dirty="0">
                <a:solidFill>
                  <a:srgbClr val="20355A"/>
                </a:solidFill>
                <a:latin typeface="Lucida Sans Unicode"/>
                <a:cs typeface="Lucida Sans Unicode"/>
              </a:rPr>
              <a:t>второй</a:t>
            </a:r>
            <a:endParaRPr sz="2000" dirty="0">
              <a:latin typeface="Lucida Sans Unicode"/>
              <a:cs typeface="Lucida Sans Unicode"/>
            </a:endParaRPr>
          </a:p>
        </p:txBody>
      </p:sp>
      <p:sp>
        <p:nvSpPr>
          <p:cNvPr id="3" name="object 3"/>
          <p:cNvSpPr txBox="1">
            <a:spLocks noGrp="1"/>
          </p:cNvSpPr>
          <p:nvPr>
            <p:ph type="title"/>
          </p:nvPr>
        </p:nvSpPr>
        <p:spPr>
          <a:xfrm>
            <a:off x="816355" y="488061"/>
            <a:ext cx="2103755" cy="452120"/>
          </a:xfrm>
          <a:prstGeom prst="rect">
            <a:avLst/>
          </a:prstGeom>
        </p:spPr>
        <p:txBody>
          <a:bodyPr vert="horz" wrap="square" lIns="0" tIns="12065" rIns="0" bIns="0" rtlCol="0">
            <a:spAutoFit/>
          </a:bodyPr>
          <a:lstStyle/>
          <a:p>
            <a:pPr marL="12700">
              <a:lnSpc>
                <a:spcPct val="100000"/>
              </a:lnSpc>
              <a:spcBef>
                <a:spcPts val="95"/>
              </a:spcBef>
            </a:pPr>
            <a:r>
              <a:rPr spc="10" dirty="0"/>
              <a:t>Задача</a:t>
            </a:r>
            <a:r>
              <a:rPr spc="-20" dirty="0"/>
              <a:t> </a:t>
            </a:r>
            <a:r>
              <a:rPr spc="155" dirty="0"/>
              <a:t>№</a:t>
            </a:r>
            <a:r>
              <a:rPr spc="25" dirty="0"/>
              <a:t> </a:t>
            </a:r>
            <a:r>
              <a:rPr spc="-30" dirty="0"/>
              <a:t>3</a:t>
            </a:r>
          </a:p>
        </p:txBody>
      </p:sp>
      <p:sp>
        <p:nvSpPr>
          <p:cNvPr id="4" name="object 4"/>
          <p:cNvSpPr txBox="1"/>
          <p:nvPr/>
        </p:nvSpPr>
        <p:spPr>
          <a:xfrm>
            <a:off x="554126" y="1125169"/>
            <a:ext cx="6628130" cy="616585"/>
          </a:xfrm>
          <a:prstGeom prst="rect">
            <a:avLst/>
          </a:prstGeom>
        </p:spPr>
        <p:txBody>
          <a:bodyPr vert="horz" wrap="square" lIns="0" tIns="12700" rIns="0" bIns="0" rtlCol="0">
            <a:spAutoFit/>
          </a:bodyPr>
          <a:lstStyle/>
          <a:p>
            <a:pPr marL="3838575">
              <a:lnSpc>
                <a:spcPct val="100000"/>
              </a:lnSpc>
              <a:spcBef>
                <a:spcPts val="100"/>
              </a:spcBef>
            </a:pPr>
            <a:r>
              <a:rPr sz="1800" b="1" spc="-35" dirty="0">
                <a:solidFill>
                  <a:srgbClr val="20355A"/>
                </a:solidFill>
                <a:latin typeface="Arial"/>
                <a:cs typeface="Arial"/>
              </a:rPr>
              <a:t>Решение:</a:t>
            </a:r>
            <a:endParaRPr sz="1800" dirty="0">
              <a:latin typeface="Arial"/>
              <a:cs typeface="Arial"/>
            </a:endParaRPr>
          </a:p>
          <a:p>
            <a:pPr marL="38100">
              <a:lnSpc>
                <a:spcPct val="100000"/>
              </a:lnSpc>
              <a:spcBef>
                <a:spcPts val="90"/>
              </a:spcBef>
              <a:tabLst>
                <a:tab pos="3838575" algn="l"/>
              </a:tabLst>
            </a:pPr>
            <a:r>
              <a:rPr sz="2000" spc="-35" dirty="0">
                <a:solidFill>
                  <a:srgbClr val="20355A"/>
                </a:solidFill>
                <a:latin typeface="Lucida Sans Unicode"/>
                <a:cs typeface="Lucida Sans Unicode"/>
              </a:rPr>
              <a:t>На</a:t>
            </a:r>
            <a:r>
              <a:rPr sz="2000" spc="-55" dirty="0">
                <a:solidFill>
                  <a:srgbClr val="20355A"/>
                </a:solidFill>
                <a:latin typeface="Lucida Sans Unicode"/>
                <a:cs typeface="Lucida Sans Unicode"/>
              </a:rPr>
              <a:t> </a:t>
            </a:r>
            <a:r>
              <a:rPr sz="2000" spc="-40" dirty="0">
                <a:solidFill>
                  <a:srgbClr val="20355A"/>
                </a:solidFill>
                <a:latin typeface="Lucida Sans Unicode"/>
                <a:cs typeface="Lucida Sans Unicode"/>
              </a:rPr>
              <a:t>д</a:t>
            </a:r>
            <a:r>
              <a:rPr sz="2000" spc="-45" dirty="0">
                <a:solidFill>
                  <a:srgbClr val="20355A"/>
                </a:solidFill>
                <a:latin typeface="Lucida Sans Unicode"/>
                <a:cs typeface="Lucida Sans Unicode"/>
              </a:rPr>
              <a:t>о</a:t>
            </a:r>
            <a:r>
              <a:rPr sz="2000" spc="50" dirty="0">
                <a:solidFill>
                  <a:srgbClr val="20355A"/>
                </a:solidFill>
                <a:latin typeface="Lucida Sans Unicode"/>
                <a:cs typeface="Lucida Sans Unicode"/>
              </a:rPr>
              <a:t>ске</a:t>
            </a:r>
            <a:r>
              <a:rPr sz="2000" spc="-45" dirty="0">
                <a:solidFill>
                  <a:srgbClr val="20355A"/>
                </a:solidFill>
                <a:latin typeface="Lucida Sans Unicode"/>
                <a:cs typeface="Lucida Sans Unicode"/>
              </a:rPr>
              <a:t> </a:t>
            </a:r>
            <a:r>
              <a:rPr sz="2000" spc="-5" dirty="0">
                <a:solidFill>
                  <a:srgbClr val="20355A"/>
                </a:solidFill>
                <a:latin typeface="Lucida Sans Unicode"/>
                <a:cs typeface="Lucida Sans Unicode"/>
              </a:rPr>
              <a:t>напис</a:t>
            </a:r>
            <a:r>
              <a:rPr sz="2000" spc="-15" dirty="0">
                <a:solidFill>
                  <a:srgbClr val="20355A"/>
                </a:solidFill>
                <a:latin typeface="Lucida Sans Unicode"/>
                <a:cs typeface="Lucida Sans Unicode"/>
              </a:rPr>
              <a:t>а</a:t>
            </a:r>
            <a:r>
              <a:rPr sz="2000" spc="-190" dirty="0">
                <a:solidFill>
                  <a:srgbClr val="20355A"/>
                </a:solidFill>
                <a:latin typeface="Lucida Sans Unicode"/>
                <a:cs typeface="Lucida Sans Unicode"/>
              </a:rPr>
              <a:t>н</a:t>
            </a:r>
            <a:r>
              <a:rPr sz="2000" spc="-210" dirty="0">
                <a:solidFill>
                  <a:srgbClr val="20355A"/>
                </a:solidFill>
                <a:latin typeface="Lucida Sans Unicode"/>
                <a:cs typeface="Lucida Sans Unicode"/>
              </a:rPr>
              <a:t>ы</a:t>
            </a:r>
            <a:r>
              <a:rPr sz="2000" spc="-50" dirty="0">
                <a:solidFill>
                  <a:srgbClr val="20355A"/>
                </a:solidFill>
                <a:latin typeface="Lucida Sans Unicode"/>
                <a:cs typeface="Lucida Sans Unicode"/>
              </a:rPr>
              <a:t> </a:t>
            </a:r>
            <a:r>
              <a:rPr sz="2000" spc="-55" dirty="0">
                <a:solidFill>
                  <a:srgbClr val="20355A"/>
                </a:solidFill>
                <a:latin typeface="Lucida Sans Unicode"/>
                <a:cs typeface="Lucida Sans Unicode"/>
              </a:rPr>
              <a:t>цифры</a:t>
            </a:r>
            <a:r>
              <a:rPr sz="2000" spc="-25" dirty="0">
                <a:solidFill>
                  <a:srgbClr val="20355A"/>
                </a:solidFill>
                <a:latin typeface="Lucida Sans Unicode"/>
                <a:cs typeface="Lucida Sans Unicode"/>
              </a:rPr>
              <a:t>:</a:t>
            </a:r>
            <a:r>
              <a:rPr sz="2000" spc="-70" dirty="0">
                <a:solidFill>
                  <a:srgbClr val="20355A"/>
                </a:solidFill>
                <a:latin typeface="Lucida Sans Unicode"/>
                <a:cs typeface="Lucida Sans Unicode"/>
              </a:rPr>
              <a:t> </a:t>
            </a:r>
            <a:r>
              <a:rPr sz="2000" spc="-450" dirty="0">
                <a:solidFill>
                  <a:srgbClr val="20355A"/>
                </a:solidFill>
                <a:latin typeface="Lucida Sans Unicode"/>
                <a:cs typeface="Lucida Sans Unicode"/>
              </a:rPr>
              <a:t>1</a:t>
            </a:r>
            <a:r>
              <a:rPr sz="2000" spc="-445" dirty="0">
                <a:solidFill>
                  <a:srgbClr val="20355A"/>
                </a:solidFill>
                <a:latin typeface="Lucida Sans Unicode"/>
                <a:cs typeface="Lucida Sans Unicode"/>
              </a:rPr>
              <a:t>0</a:t>
            </a:r>
            <a:r>
              <a:rPr sz="2000" dirty="0">
                <a:solidFill>
                  <a:srgbClr val="20355A"/>
                </a:solidFill>
                <a:latin typeface="Lucida Sans Unicode"/>
                <a:cs typeface="Lucida Sans Unicode"/>
              </a:rPr>
              <a:t>	</a:t>
            </a:r>
            <a:r>
              <a:rPr sz="2700" b="1" spc="-750" baseline="-9259" dirty="0">
                <a:solidFill>
                  <a:srgbClr val="20355A"/>
                </a:solidFill>
                <a:latin typeface="Arial"/>
                <a:cs typeface="Arial"/>
              </a:rPr>
              <a:t>1</a:t>
            </a:r>
            <a:r>
              <a:rPr sz="2700" b="1" spc="-30" baseline="-9259" dirty="0">
                <a:solidFill>
                  <a:srgbClr val="20355A"/>
                </a:solidFill>
                <a:latin typeface="Arial"/>
                <a:cs typeface="Arial"/>
              </a:rPr>
              <a:t>0</a:t>
            </a:r>
            <a:r>
              <a:rPr sz="2700" b="1" spc="15" baseline="-9259" dirty="0">
                <a:solidFill>
                  <a:srgbClr val="20355A"/>
                </a:solidFill>
                <a:latin typeface="Arial"/>
                <a:cs typeface="Arial"/>
              </a:rPr>
              <a:t> </a:t>
            </a:r>
            <a:r>
              <a:rPr sz="2700" b="1" spc="195" baseline="-9259" dirty="0">
                <a:solidFill>
                  <a:srgbClr val="20355A"/>
                </a:solidFill>
                <a:latin typeface="Arial"/>
                <a:cs typeface="Arial"/>
              </a:rPr>
              <a:t>е</a:t>
            </a:r>
            <a:r>
              <a:rPr sz="2700" b="1" spc="-15" baseline="-9259" dirty="0">
                <a:solidFill>
                  <a:srgbClr val="20355A"/>
                </a:solidFill>
                <a:latin typeface="Arial"/>
                <a:cs typeface="Arial"/>
              </a:rPr>
              <a:t>д</a:t>
            </a:r>
            <a:r>
              <a:rPr sz="2700" b="1" spc="-127" baseline="-9259" dirty="0">
                <a:solidFill>
                  <a:srgbClr val="20355A"/>
                </a:solidFill>
                <a:latin typeface="Arial"/>
                <a:cs typeface="Arial"/>
              </a:rPr>
              <a:t>ин</a:t>
            </a:r>
            <a:r>
              <a:rPr sz="2700" b="1" spc="-150" baseline="-9259" dirty="0">
                <a:solidFill>
                  <a:srgbClr val="20355A"/>
                </a:solidFill>
                <a:latin typeface="Arial"/>
                <a:cs typeface="Arial"/>
              </a:rPr>
              <a:t>и</a:t>
            </a:r>
            <a:r>
              <a:rPr sz="2700" b="1" spc="150" baseline="-9259" dirty="0">
                <a:solidFill>
                  <a:srgbClr val="20355A"/>
                </a:solidFill>
                <a:latin typeface="Arial"/>
                <a:cs typeface="Arial"/>
              </a:rPr>
              <a:t>ц-</a:t>
            </a:r>
            <a:r>
              <a:rPr sz="2700" b="1" spc="-7" baseline="-9259" dirty="0">
                <a:solidFill>
                  <a:srgbClr val="20355A"/>
                </a:solidFill>
                <a:latin typeface="Arial"/>
                <a:cs typeface="Arial"/>
              </a:rPr>
              <a:t>ч</a:t>
            </a:r>
            <a:r>
              <a:rPr sz="2700" b="1" spc="-30" baseline="-9259" dirty="0">
                <a:solidFill>
                  <a:srgbClr val="20355A"/>
                </a:solidFill>
                <a:latin typeface="Arial"/>
                <a:cs typeface="Arial"/>
              </a:rPr>
              <a:t>е</a:t>
            </a:r>
            <a:r>
              <a:rPr sz="2700" b="1" spc="1012" baseline="-9259" dirty="0">
                <a:solidFill>
                  <a:srgbClr val="20355A"/>
                </a:solidFill>
                <a:latin typeface="Arial"/>
                <a:cs typeface="Arial"/>
              </a:rPr>
              <a:t>т</a:t>
            </a:r>
            <a:r>
              <a:rPr sz="2700" b="1" spc="-7" baseline="-9259" dirty="0">
                <a:solidFill>
                  <a:srgbClr val="20355A"/>
                </a:solidFill>
                <a:latin typeface="Arial"/>
                <a:cs typeface="Arial"/>
              </a:rPr>
              <a:t>но</a:t>
            </a:r>
            <a:r>
              <a:rPr sz="2700" b="1" baseline="-9259" dirty="0">
                <a:solidFill>
                  <a:srgbClr val="20355A"/>
                </a:solidFill>
                <a:latin typeface="Arial"/>
                <a:cs typeface="Arial"/>
              </a:rPr>
              <a:t>е</a:t>
            </a:r>
            <a:r>
              <a:rPr sz="2700" b="1" spc="-30" baseline="-9259" dirty="0">
                <a:solidFill>
                  <a:srgbClr val="20355A"/>
                </a:solidFill>
                <a:latin typeface="Arial"/>
                <a:cs typeface="Arial"/>
              </a:rPr>
              <a:t> </a:t>
            </a:r>
            <a:r>
              <a:rPr sz="2700" b="1" spc="-195" baseline="-9259" dirty="0">
                <a:solidFill>
                  <a:srgbClr val="20355A"/>
                </a:solidFill>
                <a:latin typeface="Arial"/>
                <a:cs typeface="Arial"/>
              </a:rPr>
              <a:t>ч</a:t>
            </a:r>
            <a:r>
              <a:rPr sz="2700" b="1" spc="-67" baseline="-9259" dirty="0">
                <a:solidFill>
                  <a:srgbClr val="20355A"/>
                </a:solidFill>
                <a:latin typeface="Arial"/>
                <a:cs typeface="Arial"/>
              </a:rPr>
              <a:t>и</a:t>
            </a:r>
            <a:r>
              <a:rPr sz="2700" b="1" spc="-44" baseline="-9259" dirty="0">
                <a:solidFill>
                  <a:srgbClr val="20355A"/>
                </a:solidFill>
                <a:latin typeface="Arial"/>
                <a:cs typeface="Arial"/>
              </a:rPr>
              <a:t>сло</a:t>
            </a:r>
            <a:endParaRPr sz="2700" baseline="-9259" dirty="0">
              <a:latin typeface="Arial"/>
              <a:cs typeface="Arial"/>
            </a:endParaRPr>
          </a:p>
        </p:txBody>
      </p:sp>
      <p:sp>
        <p:nvSpPr>
          <p:cNvPr id="5" name="object 5"/>
          <p:cNvSpPr txBox="1"/>
          <p:nvPr/>
        </p:nvSpPr>
        <p:spPr>
          <a:xfrm>
            <a:off x="4380103" y="1826767"/>
            <a:ext cx="3685540" cy="1945639"/>
          </a:xfrm>
          <a:prstGeom prst="rect">
            <a:avLst/>
          </a:prstGeom>
        </p:spPr>
        <p:txBody>
          <a:bodyPr vert="horz" wrap="square" lIns="0" tIns="12700" rIns="0" bIns="0" rtlCol="0">
            <a:spAutoFit/>
          </a:bodyPr>
          <a:lstStyle/>
          <a:p>
            <a:pPr marL="12700" marR="108585">
              <a:lnSpc>
                <a:spcPct val="100000"/>
              </a:lnSpc>
              <a:spcBef>
                <a:spcPts val="100"/>
              </a:spcBef>
            </a:pPr>
            <a:r>
              <a:rPr sz="1800" b="1" spc="-70" dirty="0">
                <a:solidFill>
                  <a:srgbClr val="20355A"/>
                </a:solidFill>
                <a:latin typeface="Arial"/>
                <a:cs typeface="Arial"/>
              </a:rPr>
              <a:t>Е</a:t>
            </a:r>
            <a:r>
              <a:rPr sz="1800" b="1" spc="-15" dirty="0">
                <a:solidFill>
                  <a:srgbClr val="20355A"/>
                </a:solidFill>
                <a:latin typeface="Arial"/>
                <a:cs typeface="Arial"/>
              </a:rPr>
              <a:t>с</a:t>
            </a:r>
            <a:r>
              <a:rPr sz="1800" b="1" spc="-75" dirty="0">
                <a:solidFill>
                  <a:srgbClr val="20355A"/>
                </a:solidFill>
                <a:latin typeface="Arial"/>
                <a:cs typeface="Arial"/>
              </a:rPr>
              <a:t>ли</a:t>
            </a:r>
            <a:r>
              <a:rPr sz="1800" b="1" spc="-5" dirty="0">
                <a:solidFill>
                  <a:srgbClr val="20355A"/>
                </a:solidFill>
                <a:latin typeface="Arial"/>
                <a:cs typeface="Arial"/>
              </a:rPr>
              <a:t> </a:t>
            </a:r>
            <a:r>
              <a:rPr sz="1800" b="1" spc="-50" dirty="0">
                <a:solidFill>
                  <a:srgbClr val="20355A"/>
                </a:solidFill>
                <a:latin typeface="Arial"/>
                <a:cs typeface="Arial"/>
              </a:rPr>
              <a:t>з</a:t>
            </a:r>
            <a:r>
              <a:rPr sz="1800" b="1" spc="130" dirty="0">
                <a:solidFill>
                  <a:srgbClr val="20355A"/>
                </a:solidFill>
                <a:latin typeface="Arial"/>
                <a:cs typeface="Arial"/>
              </a:rPr>
              <a:t>а</a:t>
            </a:r>
            <a:r>
              <a:rPr sz="1800" b="1" spc="-130" dirty="0">
                <a:solidFill>
                  <a:srgbClr val="20355A"/>
                </a:solidFill>
                <a:latin typeface="Arial"/>
                <a:cs typeface="Arial"/>
              </a:rPr>
              <a:t>ч</a:t>
            </a:r>
            <a:r>
              <a:rPr sz="1800" b="1" spc="70" dirty="0">
                <a:solidFill>
                  <a:srgbClr val="20355A"/>
                </a:solidFill>
                <a:latin typeface="Arial"/>
                <a:cs typeface="Arial"/>
              </a:rPr>
              <a:t>ер</a:t>
            </a:r>
            <a:r>
              <a:rPr sz="1800" b="1" spc="-20" dirty="0">
                <a:solidFill>
                  <a:srgbClr val="20355A"/>
                </a:solidFill>
                <a:latin typeface="Arial"/>
                <a:cs typeface="Arial"/>
              </a:rPr>
              <a:t>к</a:t>
            </a:r>
            <a:r>
              <a:rPr sz="1800" b="1" spc="-40" dirty="0">
                <a:solidFill>
                  <a:srgbClr val="20355A"/>
                </a:solidFill>
                <a:latin typeface="Arial"/>
                <a:cs typeface="Arial"/>
              </a:rPr>
              <a:t>и</a:t>
            </a:r>
            <a:r>
              <a:rPr sz="1800" b="1" spc="30" dirty="0">
                <a:solidFill>
                  <a:srgbClr val="20355A"/>
                </a:solidFill>
                <a:latin typeface="Arial"/>
                <a:cs typeface="Arial"/>
              </a:rPr>
              <a:t>ваем</a:t>
            </a:r>
            <a:r>
              <a:rPr sz="1800" b="1" spc="-10" dirty="0">
                <a:solidFill>
                  <a:srgbClr val="20355A"/>
                </a:solidFill>
                <a:latin typeface="Arial"/>
                <a:cs typeface="Arial"/>
              </a:rPr>
              <a:t> </a:t>
            </a:r>
            <a:r>
              <a:rPr sz="1800" b="1" spc="-100" dirty="0">
                <a:solidFill>
                  <a:srgbClr val="20355A"/>
                </a:solidFill>
                <a:latin typeface="Arial"/>
                <a:cs typeface="Arial"/>
              </a:rPr>
              <a:t>)</a:t>
            </a:r>
            <a:r>
              <a:rPr sz="1800" b="1" spc="-150" dirty="0">
                <a:solidFill>
                  <a:srgbClr val="20355A"/>
                </a:solidFill>
                <a:latin typeface="Arial"/>
                <a:cs typeface="Arial"/>
              </a:rPr>
              <a:t>,</a:t>
            </a:r>
            <a:r>
              <a:rPr sz="1800" b="1" spc="10" dirty="0">
                <a:solidFill>
                  <a:srgbClr val="20355A"/>
                </a:solidFill>
                <a:latin typeface="Arial"/>
                <a:cs typeface="Arial"/>
              </a:rPr>
              <a:t> </a:t>
            </a:r>
            <a:r>
              <a:rPr sz="1800" b="1" spc="675" dirty="0">
                <a:solidFill>
                  <a:srgbClr val="20355A"/>
                </a:solidFill>
                <a:latin typeface="Arial"/>
                <a:cs typeface="Arial"/>
              </a:rPr>
              <a:t>т</a:t>
            </a:r>
            <a:r>
              <a:rPr sz="1800" b="1" spc="25" dirty="0">
                <a:solidFill>
                  <a:srgbClr val="20355A"/>
                </a:solidFill>
                <a:latin typeface="Arial"/>
                <a:cs typeface="Arial"/>
              </a:rPr>
              <a:t>о</a:t>
            </a:r>
            <a:r>
              <a:rPr sz="1800" b="1" spc="15" dirty="0">
                <a:solidFill>
                  <a:srgbClr val="20355A"/>
                </a:solidFill>
                <a:latin typeface="Arial"/>
                <a:cs typeface="Arial"/>
              </a:rPr>
              <a:t> </a:t>
            </a:r>
            <a:r>
              <a:rPr sz="1800" b="1" spc="130" dirty="0">
                <a:solidFill>
                  <a:srgbClr val="20355A"/>
                </a:solidFill>
                <a:latin typeface="Arial"/>
                <a:cs typeface="Arial"/>
              </a:rPr>
              <a:t>е</a:t>
            </a:r>
            <a:r>
              <a:rPr sz="1800" b="1" spc="-10" dirty="0">
                <a:solidFill>
                  <a:srgbClr val="20355A"/>
                </a:solidFill>
                <a:latin typeface="Arial"/>
                <a:cs typeface="Arial"/>
              </a:rPr>
              <a:t>д</a:t>
            </a:r>
            <a:r>
              <a:rPr sz="1800" b="1" spc="-85" dirty="0">
                <a:solidFill>
                  <a:srgbClr val="20355A"/>
                </a:solidFill>
                <a:latin typeface="Arial"/>
                <a:cs typeface="Arial"/>
              </a:rPr>
              <a:t>ин</a:t>
            </a:r>
            <a:r>
              <a:rPr sz="1800" b="1" spc="-100" dirty="0">
                <a:solidFill>
                  <a:srgbClr val="20355A"/>
                </a:solidFill>
                <a:latin typeface="Arial"/>
                <a:cs typeface="Arial"/>
              </a:rPr>
              <a:t>и</a:t>
            </a:r>
            <a:r>
              <a:rPr sz="1800" b="1" spc="55" dirty="0">
                <a:solidFill>
                  <a:srgbClr val="20355A"/>
                </a:solidFill>
                <a:latin typeface="Arial"/>
                <a:cs typeface="Arial"/>
              </a:rPr>
              <a:t>ц  </a:t>
            </a:r>
            <a:r>
              <a:rPr sz="1800" b="1" spc="175" dirty="0">
                <a:solidFill>
                  <a:srgbClr val="20355A"/>
                </a:solidFill>
                <a:latin typeface="Arial"/>
                <a:cs typeface="Arial"/>
              </a:rPr>
              <a:t>остается</a:t>
            </a:r>
            <a:r>
              <a:rPr sz="1800" b="1" spc="-15" dirty="0">
                <a:solidFill>
                  <a:srgbClr val="20355A"/>
                </a:solidFill>
                <a:latin typeface="Arial"/>
                <a:cs typeface="Arial"/>
              </a:rPr>
              <a:t> </a:t>
            </a:r>
            <a:r>
              <a:rPr sz="1800" b="1" spc="110" dirty="0">
                <a:solidFill>
                  <a:srgbClr val="20355A"/>
                </a:solidFill>
                <a:latin typeface="Arial"/>
                <a:cs typeface="Arial"/>
              </a:rPr>
              <a:t>четное</a:t>
            </a:r>
            <a:r>
              <a:rPr sz="1800" b="1" spc="-25" dirty="0">
                <a:solidFill>
                  <a:srgbClr val="20355A"/>
                </a:solidFill>
                <a:latin typeface="Arial"/>
                <a:cs typeface="Arial"/>
              </a:rPr>
              <a:t> </a:t>
            </a:r>
            <a:r>
              <a:rPr sz="1800" b="1" spc="-50" dirty="0">
                <a:solidFill>
                  <a:srgbClr val="20355A"/>
                </a:solidFill>
                <a:latin typeface="Arial"/>
                <a:cs typeface="Arial"/>
              </a:rPr>
              <a:t>число</a:t>
            </a:r>
            <a:endParaRPr sz="1800" dirty="0">
              <a:latin typeface="Arial"/>
              <a:cs typeface="Arial"/>
            </a:endParaRPr>
          </a:p>
          <a:p>
            <a:pPr marL="12700" marR="5080">
              <a:lnSpc>
                <a:spcPct val="100000"/>
              </a:lnSpc>
              <a:spcBef>
                <a:spcPts val="600"/>
              </a:spcBef>
            </a:pPr>
            <a:r>
              <a:rPr sz="1800" b="1" spc="-70" dirty="0">
                <a:solidFill>
                  <a:srgbClr val="20355A"/>
                </a:solidFill>
                <a:latin typeface="Arial"/>
                <a:cs typeface="Arial"/>
              </a:rPr>
              <a:t>Е</a:t>
            </a:r>
            <a:r>
              <a:rPr sz="1800" b="1" spc="-15" dirty="0">
                <a:solidFill>
                  <a:srgbClr val="20355A"/>
                </a:solidFill>
                <a:latin typeface="Arial"/>
                <a:cs typeface="Arial"/>
              </a:rPr>
              <a:t>с</a:t>
            </a:r>
            <a:r>
              <a:rPr sz="1800" b="1" spc="-75" dirty="0">
                <a:solidFill>
                  <a:srgbClr val="20355A"/>
                </a:solidFill>
                <a:latin typeface="Arial"/>
                <a:cs typeface="Arial"/>
              </a:rPr>
              <a:t>ли</a:t>
            </a:r>
            <a:r>
              <a:rPr sz="1800" b="1" spc="-5" dirty="0">
                <a:solidFill>
                  <a:srgbClr val="20355A"/>
                </a:solidFill>
                <a:latin typeface="Arial"/>
                <a:cs typeface="Arial"/>
              </a:rPr>
              <a:t> </a:t>
            </a:r>
            <a:r>
              <a:rPr sz="1800" b="1" spc="-50" dirty="0">
                <a:solidFill>
                  <a:srgbClr val="20355A"/>
                </a:solidFill>
                <a:latin typeface="Arial"/>
                <a:cs typeface="Arial"/>
              </a:rPr>
              <a:t>з</a:t>
            </a:r>
            <a:r>
              <a:rPr sz="1800" b="1" spc="130" dirty="0">
                <a:solidFill>
                  <a:srgbClr val="20355A"/>
                </a:solidFill>
                <a:latin typeface="Arial"/>
                <a:cs typeface="Arial"/>
              </a:rPr>
              <a:t>а</a:t>
            </a:r>
            <a:r>
              <a:rPr sz="1800" b="1" spc="-130" dirty="0">
                <a:solidFill>
                  <a:srgbClr val="20355A"/>
                </a:solidFill>
                <a:latin typeface="Arial"/>
                <a:cs typeface="Arial"/>
              </a:rPr>
              <a:t>ч</a:t>
            </a:r>
            <a:r>
              <a:rPr sz="1800" b="1" spc="70" dirty="0">
                <a:solidFill>
                  <a:srgbClr val="20355A"/>
                </a:solidFill>
                <a:latin typeface="Arial"/>
                <a:cs typeface="Arial"/>
              </a:rPr>
              <a:t>ер</a:t>
            </a:r>
            <a:r>
              <a:rPr sz="1800" b="1" spc="-20" dirty="0">
                <a:solidFill>
                  <a:srgbClr val="20355A"/>
                </a:solidFill>
                <a:latin typeface="Arial"/>
                <a:cs typeface="Arial"/>
              </a:rPr>
              <a:t>к</a:t>
            </a:r>
            <a:r>
              <a:rPr sz="1800" b="1" spc="-40" dirty="0">
                <a:solidFill>
                  <a:srgbClr val="20355A"/>
                </a:solidFill>
                <a:latin typeface="Arial"/>
                <a:cs typeface="Arial"/>
              </a:rPr>
              <a:t>и</a:t>
            </a:r>
            <a:r>
              <a:rPr sz="1800" b="1" spc="30" dirty="0">
                <a:solidFill>
                  <a:srgbClr val="20355A"/>
                </a:solidFill>
                <a:latin typeface="Arial"/>
                <a:cs typeface="Arial"/>
              </a:rPr>
              <a:t>ваем</a:t>
            </a:r>
            <a:r>
              <a:rPr sz="1800" b="1" spc="-10" dirty="0">
                <a:solidFill>
                  <a:srgbClr val="20355A"/>
                </a:solidFill>
                <a:latin typeface="Arial"/>
                <a:cs typeface="Arial"/>
              </a:rPr>
              <a:t> </a:t>
            </a:r>
            <a:r>
              <a:rPr sz="1800" b="1" spc="-25" dirty="0">
                <a:solidFill>
                  <a:srgbClr val="20355A"/>
                </a:solidFill>
                <a:latin typeface="Arial"/>
                <a:cs typeface="Arial"/>
              </a:rPr>
              <a:t>п</a:t>
            </a:r>
            <a:r>
              <a:rPr sz="1800" b="1" spc="130" dirty="0">
                <a:solidFill>
                  <a:srgbClr val="20355A"/>
                </a:solidFill>
                <a:latin typeface="Arial"/>
                <a:cs typeface="Arial"/>
              </a:rPr>
              <a:t>а</a:t>
            </a:r>
            <a:r>
              <a:rPr sz="1800" b="1" dirty="0">
                <a:solidFill>
                  <a:srgbClr val="20355A"/>
                </a:solidFill>
                <a:latin typeface="Arial"/>
                <a:cs typeface="Arial"/>
              </a:rPr>
              <a:t>ру </a:t>
            </a:r>
            <a:r>
              <a:rPr sz="1800" b="1" spc="-15" dirty="0">
                <a:solidFill>
                  <a:srgbClr val="20355A"/>
                </a:solidFill>
                <a:latin typeface="Arial"/>
                <a:cs typeface="Arial"/>
              </a:rPr>
              <a:t>0</a:t>
            </a:r>
            <a:r>
              <a:rPr sz="1800" b="1" spc="-45" dirty="0">
                <a:solidFill>
                  <a:srgbClr val="20355A"/>
                </a:solidFill>
                <a:latin typeface="Arial"/>
                <a:cs typeface="Arial"/>
              </a:rPr>
              <a:t>и</a:t>
            </a:r>
            <a:r>
              <a:rPr sz="1800" b="1" spc="-445" dirty="0">
                <a:solidFill>
                  <a:srgbClr val="20355A"/>
                </a:solidFill>
                <a:latin typeface="Arial"/>
                <a:cs typeface="Arial"/>
              </a:rPr>
              <a:t>1</a:t>
            </a:r>
            <a:r>
              <a:rPr sz="1800" b="1" spc="-220" dirty="0">
                <a:solidFill>
                  <a:srgbClr val="20355A"/>
                </a:solidFill>
                <a:latin typeface="Arial"/>
                <a:cs typeface="Arial"/>
              </a:rPr>
              <a:t>,</a:t>
            </a:r>
            <a:r>
              <a:rPr sz="1800" b="1" spc="-15" dirty="0">
                <a:solidFill>
                  <a:srgbClr val="20355A"/>
                </a:solidFill>
                <a:latin typeface="Arial"/>
                <a:cs typeface="Arial"/>
              </a:rPr>
              <a:t> </a:t>
            </a:r>
            <a:r>
              <a:rPr sz="1800" b="1" spc="675" dirty="0">
                <a:solidFill>
                  <a:srgbClr val="20355A"/>
                </a:solidFill>
                <a:latin typeface="Arial"/>
                <a:cs typeface="Arial"/>
              </a:rPr>
              <a:t>т</a:t>
            </a:r>
            <a:r>
              <a:rPr sz="1800" b="1" spc="25" dirty="0">
                <a:solidFill>
                  <a:srgbClr val="20355A"/>
                </a:solidFill>
                <a:latin typeface="Arial"/>
                <a:cs typeface="Arial"/>
              </a:rPr>
              <a:t>о</a:t>
            </a:r>
            <a:r>
              <a:rPr sz="1800" b="1" spc="15" dirty="0">
                <a:solidFill>
                  <a:srgbClr val="20355A"/>
                </a:solidFill>
                <a:latin typeface="Arial"/>
                <a:cs typeface="Arial"/>
              </a:rPr>
              <a:t> </a:t>
            </a:r>
            <a:r>
              <a:rPr sz="1800" b="1" spc="-340" dirty="0">
                <a:solidFill>
                  <a:srgbClr val="20355A"/>
                </a:solidFill>
                <a:latin typeface="Arial"/>
                <a:cs typeface="Arial"/>
              </a:rPr>
              <a:t>1  </a:t>
            </a:r>
            <a:r>
              <a:rPr sz="1800" b="1" spc="175" dirty="0">
                <a:solidFill>
                  <a:srgbClr val="20355A"/>
                </a:solidFill>
                <a:latin typeface="Arial"/>
                <a:cs typeface="Arial"/>
              </a:rPr>
              <a:t>остается</a:t>
            </a:r>
            <a:r>
              <a:rPr sz="1800" b="1" spc="-20" dirty="0">
                <a:solidFill>
                  <a:srgbClr val="20355A"/>
                </a:solidFill>
                <a:latin typeface="Arial"/>
                <a:cs typeface="Arial"/>
              </a:rPr>
              <a:t> </a:t>
            </a:r>
            <a:r>
              <a:rPr sz="1800" b="1" spc="10" dirty="0">
                <a:solidFill>
                  <a:srgbClr val="20355A"/>
                </a:solidFill>
                <a:latin typeface="Arial"/>
                <a:cs typeface="Arial"/>
              </a:rPr>
              <a:t>(пишем</a:t>
            </a:r>
            <a:r>
              <a:rPr sz="1800" b="1" spc="-15" dirty="0">
                <a:solidFill>
                  <a:srgbClr val="20355A"/>
                </a:solidFill>
                <a:latin typeface="Arial"/>
                <a:cs typeface="Arial"/>
              </a:rPr>
              <a:t> </a:t>
            </a:r>
            <a:r>
              <a:rPr sz="1800" b="1" dirty="0">
                <a:solidFill>
                  <a:srgbClr val="20355A"/>
                </a:solidFill>
                <a:latin typeface="Arial"/>
                <a:cs typeface="Arial"/>
              </a:rPr>
              <a:t>по</a:t>
            </a:r>
            <a:r>
              <a:rPr sz="1800" b="1" spc="-5" dirty="0">
                <a:solidFill>
                  <a:srgbClr val="20355A"/>
                </a:solidFill>
                <a:latin typeface="Arial"/>
                <a:cs typeface="Arial"/>
              </a:rPr>
              <a:t> </a:t>
            </a:r>
            <a:r>
              <a:rPr sz="1800" b="1" spc="-75" dirty="0">
                <a:solidFill>
                  <a:srgbClr val="20355A"/>
                </a:solidFill>
                <a:latin typeface="Arial"/>
                <a:cs typeface="Arial"/>
              </a:rPr>
              <a:t>условию)</a:t>
            </a:r>
            <a:endParaRPr sz="1800" dirty="0">
              <a:latin typeface="Arial"/>
              <a:cs typeface="Arial"/>
            </a:endParaRPr>
          </a:p>
          <a:p>
            <a:pPr marL="12700">
              <a:lnSpc>
                <a:spcPct val="100000"/>
              </a:lnSpc>
              <a:spcBef>
                <a:spcPts val="595"/>
              </a:spcBef>
            </a:pPr>
            <a:r>
              <a:rPr sz="2200" b="1" spc="-50" dirty="0">
                <a:solidFill>
                  <a:srgbClr val="20355A"/>
                </a:solidFill>
                <a:latin typeface="Arial"/>
                <a:cs typeface="Arial"/>
              </a:rPr>
              <a:t>Единиц</a:t>
            </a:r>
            <a:r>
              <a:rPr sz="2200" b="1" spc="-15" dirty="0">
                <a:solidFill>
                  <a:srgbClr val="20355A"/>
                </a:solidFill>
                <a:latin typeface="Arial"/>
                <a:cs typeface="Arial"/>
              </a:rPr>
              <a:t> </a:t>
            </a:r>
            <a:r>
              <a:rPr sz="2200" b="1" spc="10" dirty="0">
                <a:solidFill>
                  <a:srgbClr val="20355A"/>
                </a:solidFill>
                <a:latin typeface="Arial"/>
                <a:cs typeface="Arial"/>
              </a:rPr>
              <a:t>всегда</a:t>
            </a:r>
            <a:r>
              <a:rPr sz="2200" b="1" spc="-35" dirty="0">
                <a:solidFill>
                  <a:srgbClr val="20355A"/>
                </a:solidFill>
                <a:latin typeface="Arial"/>
                <a:cs typeface="Arial"/>
              </a:rPr>
              <a:t> </a:t>
            </a:r>
            <a:r>
              <a:rPr sz="2200" b="1" spc="185" dirty="0">
                <a:solidFill>
                  <a:srgbClr val="20355A"/>
                </a:solidFill>
                <a:latin typeface="Arial"/>
                <a:cs typeface="Arial"/>
              </a:rPr>
              <a:t>будет</a:t>
            </a:r>
            <a:endParaRPr sz="2200" dirty="0">
              <a:latin typeface="Arial"/>
              <a:cs typeface="Arial"/>
            </a:endParaRPr>
          </a:p>
          <a:p>
            <a:pPr marL="12700">
              <a:lnSpc>
                <a:spcPct val="100000"/>
              </a:lnSpc>
            </a:pPr>
            <a:r>
              <a:rPr sz="2200" b="1" spc="135" dirty="0">
                <a:solidFill>
                  <a:srgbClr val="20355A"/>
                </a:solidFill>
                <a:latin typeface="Arial"/>
                <a:cs typeface="Arial"/>
              </a:rPr>
              <a:t>четное</a:t>
            </a:r>
            <a:r>
              <a:rPr sz="2200" b="1" spc="-30" dirty="0">
                <a:solidFill>
                  <a:srgbClr val="20355A"/>
                </a:solidFill>
                <a:latin typeface="Arial"/>
                <a:cs typeface="Arial"/>
              </a:rPr>
              <a:t> </a:t>
            </a:r>
            <a:r>
              <a:rPr sz="2200" b="1" spc="-65" dirty="0">
                <a:solidFill>
                  <a:srgbClr val="20355A"/>
                </a:solidFill>
                <a:latin typeface="Arial"/>
                <a:cs typeface="Arial"/>
              </a:rPr>
              <a:t>число</a:t>
            </a:r>
            <a:endParaRPr sz="2200" dirty="0">
              <a:latin typeface="Arial"/>
              <a:cs typeface="Arial"/>
            </a:endParaRPr>
          </a:p>
        </p:txBody>
      </p:sp>
      <p:sp>
        <p:nvSpPr>
          <p:cNvPr id="6" name="object 6"/>
          <p:cNvSpPr txBox="1"/>
          <p:nvPr/>
        </p:nvSpPr>
        <p:spPr>
          <a:xfrm>
            <a:off x="8903589" y="111632"/>
            <a:ext cx="101600" cy="177800"/>
          </a:xfrm>
          <a:prstGeom prst="rect">
            <a:avLst/>
          </a:prstGeom>
        </p:spPr>
        <p:txBody>
          <a:bodyPr vert="horz" wrap="square" lIns="0" tIns="12065" rIns="0" bIns="0" rtlCol="0">
            <a:spAutoFit/>
          </a:bodyPr>
          <a:lstStyle/>
          <a:p>
            <a:pPr marL="12700">
              <a:lnSpc>
                <a:spcPct val="100000"/>
              </a:lnSpc>
              <a:spcBef>
                <a:spcPts val="95"/>
              </a:spcBef>
            </a:pPr>
            <a:r>
              <a:rPr sz="1000" b="1" spc="-45" dirty="0">
                <a:solidFill>
                  <a:srgbClr val="20355A"/>
                </a:solidFill>
                <a:latin typeface="Tahoma"/>
                <a:cs typeface="Tahoma"/>
              </a:rPr>
              <a:t>9</a:t>
            </a:r>
            <a:endParaRPr sz="1000">
              <a:latin typeface="Tahoma"/>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820</Words>
  <Application>Microsoft Office PowerPoint</Application>
  <PresentationFormat>Экран (16:9)</PresentationFormat>
  <Paragraphs>125</Paragraphs>
  <Slides>19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Arial</vt:lpstr>
      <vt:lpstr>Calibri</vt:lpstr>
      <vt:lpstr>Courier New</vt:lpstr>
      <vt:lpstr>Lucida Sans Unicode</vt:lpstr>
      <vt:lpstr>Microsoft Sans Serif</vt:lpstr>
      <vt:lpstr>Tahoma</vt:lpstr>
      <vt:lpstr>Times New Roman</vt:lpstr>
      <vt:lpstr>Office Theme</vt:lpstr>
      <vt:lpstr>РАЗМИНКА</vt:lpstr>
      <vt:lpstr>Презентация PowerPoint</vt:lpstr>
      <vt:lpstr>Игры и стратегии</vt:lpstr>
      <vt:lpstr>Игры-шутки Алгоритм зависит от начальных условий, а не от игроков</vt:lpstr>
      <vt:lpstr>1. Игры-шутки Игры – шутки – это такие игры, где для построения выигрышного алгоритма можно ничего и не знать, так как в  них результат будет зависеть не от игры партнеров, а от начальных условий. Однако для этого в решении нужно  заметить, что это игра-шутка, а не какая-то другая, в которой нужно искать выигрышную стратегию. На самом  деле, нет никакой стратегии (а нас хотят обмануть, что она якобы есть!) Просто... как бы кто ни ходил, либо  всегда выиграет первый игрок (тот, кто начинает игру), либо всегда второй. Задача - в том, чтобы  математически доказать такую закономерность. Для доказательства обычно находится какая-то величина,  которая понятно чему равна в начале и конце и понятно как изменяется на каждом ходу - тут даже частенько  число ходов до конца однозначно посчитать можно. Это величина называется инвариантом (четность – самый  известный инвариант в математике).</vt:lpstr>
      <vt:lpstr>Презентация PowerPoint</vt:lpstr>
      <vt:lpstr>Задача № 1</vt:lpstr>
      <vt:lpstr>Задача № 2</vt:lpstr>
      <vt:lpstr>Задача № 3</vt:lpstr>
      <vt:lpstr>Самостоятельно</vt:lpstr>
      <vt:lpstr>2. Игры, использующие  симметрию Очень простой, но мощный и красивый метод решения игровых задач - симметричная стратегия. Суть его - делать  каждый раз ход, симметричный ходу противника или дополняющий его до чего-либо. Доказательство правильности  нашей стратегии будет пользоваться тем, что после каждого нашего хода позиция симметрична: раз так, то если  противник сумел сделать свой ход, то и мы сможем сделать ход, симметричный ему.</vt:lpstr>
      <vt:lpstr>Презентация PowerPoint</vt:lpstr>
      <vt:lpstr>Задача № 6</vt:lpstr>
      <vt:lpstr>Задача № 7</vt:lpstr>
      <vt:lpstr>Задача № 8</vt:lpstr>
      <vt:lpstr>Презентация PowerPoint</vt:lpstr>
      <vt:lpstr>Задача № 9</vt:lpstr>
      <vt:lpstr>Задача № 10</vt:lpstr>
      <vt:lpstr>Домашнее задание: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Игры и стратегии</dc:title>
  <dc:creator>Натуся</dc:creator>
  <cp:lastModifiedBy>Натуся</cp:lastModifiedBy>
  <cp:revision>2</cp:revision>
  <dcterms:created xsi:type="dcterms:W3CDTF">2022-11-11T18:30:53Z</dcterms:created>
  <dcterms:modified xsi:type="dcterms:W3CDTF">2022-11-18T20:45:22Z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2020-10-20T00:00:00Z</vt:filetime>
  </property>
  <property fmtid="{D5CDD505-2E9C-101B-9397-08002B2CF9AE}" pid="3" name="Creator">
    <vt:lpwstr>Microsoft® PowerPoint® 2016</vt:lpwstr>
  </property>
  <property fmtid="{D5CDD505-2E9C-101B-9397-08002B2CF9AE}" pid="4" name="LastSaved">
    <vt:filetime>2022-11-11T00:00:00Z</vt:filetime>
  </property>
</Properties>
</file>