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2" r:id="rId4"/>
    <p:sldId id="273" r:id="rId5"/>
    <p:sldId id="278" r:id="rId6"/>
    <p:sldId id="271" r:id="rId7"/>
    <p:sldId id="275" r:id="rId8"/>
    <p:sldId id="274" r:id="rId9"/>
    <p:sldId id="277" r:id="rId10"/>
    <p:sldId id="276" r:id="rId11"/>
    <p:sldId id="279" r:id="rId12"/>
    <p:sldId id="257" r:id="rId13"/>
    <p:sldId id="258" r:id="rId14"/>
    <p:sldId id="260" r:id="rId15"/>
    <p:sldId id="267" r:id="rId16"/>
    <p:sldId id="261" r:id="rId17"/>
    <p:sldId id="262" r:id="rId18"/>
    <p:sldId id="268" r:id="rId19"/>
    <p:sldId id="263" r:id="rId20"/>
    <p:sldId id="264" r:id="rId21"/>
    <p:sldId id="265" r:id="rId22"/>
    <p:sldId id="269" r:id="rId23"/>
    <p:sldId id="26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Стихотворение «Катя» Агния </a:t>
            </a:r>
            <a:r>
              <a:rPr lang="ru-RU" sz="4800" b="1" dirty="0" err="1" smtClean="0">
                <a:solidFill>
                  <a:srgbClr val="FF0000"/>
                </a:solidFill>
              </a:rPr>
              <a:t>Барто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подготовила учитель начальных классов ГБОУ «Белгородская коррекционная общеобразовательная школа-интернат №23»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Ладикова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Анна Станиславовна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08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Словарная работа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6000" b="1" dirty="0" smtClean="0"/>
              <a:t>    </a:t>
            </a:r>
            <a:r>
              <a:rPr lang="ru-RU" sz="6000" b="1" dirty="0" smtClean="0">
                <a:solidFill>
                  <a:srgbClr val="0000CC"/>
                </a:solidFill>
              </a:rPr>
              <a:t>Урожай </a:t>
            </a:r>
            <a:r>
              <a:rPr lang="ru-RU" sz="6000" b="1" dirty="0" smtClean="0"/>
              <a:t>– спелые овощи, фрукты, ягоды.</a:t>
            </a:r>
            <a:endParaRPr lang="ru-RU" sz="6000" b="1" dirty="0"/>
          </a:p>
          <a:p>
            <a:pPr marL="0" indent="0">
              <a:buNone/>
            </a:pPr>
            <a:endParaRPr lang="ru-RU" b="1" dirty="0" smtClean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4647652" cy="3090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795" y="3645024"/>
            <a:ext cx="4569891" cy="304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2051720" y="1916832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3203848" y="1650181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35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</a:rPr>
              <a:t>Говори правильно</a:t>
            </a:r>
            <a:endParaRPr lang="ru-RU" sz="7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0000CC"/>
                </a:solidFill>
              </a:rPr>
              <a:t>Стихотворение </a:t>
            </a:r>
          </a:p>
          <a:p>
            <a:pPr marL="0" indent="0" algn="ctr">
              <a:buNone/>
            </a:pPr>
            <a:r>
              <a:rPr lang="ru-RU" sz="4000" b="1" dirty="0" err="1" smtClean="0">
                <a:solidFill>
                  <a:srgbClr val="0000CC"/>
                </a:solidFill>
              </a:rPr>
              <a:t>Сти</a:t>
            </a:r>
            <a:r>
              <a:rPr lang="ru-RU" sz="4000" b="1" dirty="0" smtClean="0">
                <a:solidFill>
                  <a:srgbClr val="0000CC"/>
                </a:solidFill>
              </a:rPr>
              <a:t> хот во ре ни е </a:t>
            </a:r>
            <a:endParaRPr lang="ru-RU" sz="4000" b="1" dirty="0">
              <a:solidFill>
                <a:srgbClr val="0000CC"/>
              </a:solidFill>
            </a:endParaRPr>
          </a:p>
          <a:p>
            <a:pPr marL="0" indent="0" algn="ctr">
              <a:buNone/>
            </a:pPr>
            <a:r>
              <a:rPr lang="ru-RU" sz="4000" b="1" dirty="0" err="1" smtClean="0">
                <a:solidFill>
                  <a:srgbClr val="0000CC"/>
                </a:solidFill>
              </a:rPr>
              <a:t>Стихот</a:t>
            </a:r>
            <a:r>
              <a:rPr lang="ru-RU" sz="4000" b="1" dirty="0" smtClean="0">
                <a:solidFill>
                  <a:srgbClr val="0000CC"/>
                </a:solidFill>
              </a:rPr>
              <a:t> во ре ни е </a:t>
            </a:r>
            <a:endParaRPr lang="ru-RU" sz="4000" b="1" dirty="0">
              <a:solidFill>
                <a:srgbClr val="0000CC"/>
              </a:solidFill>
            </a:endParaRPr>
          </a:p>
          <a:p>
            <a:pPr marL="0" indent="0" algn="ctr">
              <a:buNone/>
            </a:pPr>
            <a:r>
              <a:rPr lang="ru-RU" sz="4000" b="1" dirty="0" err="1" smtClean="0">
                <a:solidFill>
                  <a:srgbClr val="0000CC"/>
                </a:solidFill>
              </a:rPr>
              <a:t>Стихотво</a:t>
            </a:r>
            <a:r>
              <a:rPr lang="ru-RU" sz="4000" b="1" dirty="0" smtClean="0">
                <a:solidFill>
                  <a:srgbClr val="0000CC"/>
                </a:solidFill>
              </a:rPr>
              <a:t> ре ни е </a:t>
            </a:r>
            <a:endParaRPr lang="ru-RU" sz="4000" b="1" dirty="0">
              <a:solidFill>
                <a:srgbClr val="0000CC"/>
              </a:solidFill>
            </a:endParaRPr>
          </a:p>
          <a:p>
            <a:pPr marL="0" indent="0" algn="ctr">
              <a:buNone/>
            </a:pPr>
            <a:r>
              <a:rPr lang="ru-RU" sz="4000" b="1" dirty="0" err="1" smtClean="0">
                <a:solidFill>
                  <a:srgbClr val="0000CC"/>
                </a:solidFill>
              </a:rPr>
              <a:t>Стихотворе</a:t>
            </a:r>
            <a:r>
              <a:rPr lang="ru-RU" sz="4000" b="1" dirty="0" smtClean="0">
                <a:solidFill>
                  <a:srgbClr val="0000CC"/>
                </a:solidFill>
              </a:rPr>
              <a:t> ни е </a:t>
            </a:r>
            <a:endParaRPr lang="ru-RU" sz="4000" b="1" dirty="0">
              <a:solidFill>
                <a:srgbClr val="0000CC"/>
              </a:solidFill>
            </a:endParaRPr>
          </a:p>
          <a:p>
            <a:pPr marL="0" indent="0" algn="ctr">
              <a:buNone/>
            </a:pPr>
            <a:r>
              <a:rPr lang="ru-RU" sz="4000" b="1" dirty="0" err="1" smtClean="0">
                <a:solidFill>
                  <a:srgbClr val="0000CC"/>
                </a:solidFill>
              </a:rPr>
              <a:t>Стихотворени</a:t>
            </a:r>
            <a:r>
              <a:rPr lang="ru-RU" sz="4000" b="1" dirty="0" smtClean="0">
                <a:solidFill>
                  <a:srgbClr val="0000CC"/>
                </a:solidFill>
              </a:rPr>
              <a:t> е </a:t>
            </a:r>
            <a:endParaRPr lang="ru-RU" sz="4000" b="1" dirty="0">
              <a:solidFill>
                <a:srgbClr val="0000CC"/>
              </a:solidFill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0000CC"/>
                </a:solidFill>
              </a:rPr>
              <a:t>Стихотворение </a:t>
            </a:r>
            <a:endParaRPr lang="ru-RU" sz="4000" b="1" dirty="0">
              <a:solidFill>
                <a:srgbClr val="0000CC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5292080" y="1567815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3851920" y="1827951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4644008" y="1838001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776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Будем читать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 smtClean="0">
                <a:solidFill>
                  <a:srgbClr val="0000CC"/>
                </a:solidFill>
              </a:rPr>
              <a:t>Стихотворение </a:t>
            </a:r>
          </a:p>
          <a:p>
            <a:pPr marL="0" indent="0" algn="ctr">
              <a:buNone/>
            </a:pPr>
            <a:r>
              <a:rPr lang="ru-RU" sz="6000" b="1" dirty="0" smtClean="0">
                <a:solidFill>
                  <a:srgbClr val="0000CC"/>
                </a:solidFill>
              </a:rPr>
              <a:t>«Катя»</a:t>
            </a:r>
            <a:endParaRPr lang="ru-RU" sz="6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08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/>
            </a:r>
            <a:br>
              <a:rPr lang="ru-RU" b="1" dirty="0" smtClean="0">
                <a:solidFill>
                  <a:srgbClr val="000000"/>
                </a:solidFill>
              </a:rPr>
            </a:br>
            <a:r>
              <a:rPr lang="ru-RU" sz="6700" b="1" dirty="0" smtClean="0">
                <a:solidFill>
                  <a:srgbClr val="000000"/>
                </a:solidFill>
              </a:rPr>
              <a:t>Мы</a:t>
            </a:r>
            <a:r>
              <a:rPr lang="ru-RU" sz="6700" b="1" dirty="0">
                <a:solidFill>
                  <a:srgbClr val="000000"/>
                </a:solidFill>
              </a:rPr>
              <a:t> целое утро</a:t>
            </a:r>
            <a:br>
              <a:rPr lang="ru-RU" sz="6700" b="1" dirty="0">
                <a:solidFill>
                  <a:srgbClr val="000000"/>
                </a:solidFill>
              </a:rPr>
            </a:br>
            <a:r>
              <a:rPr lang="ru-RU" sz="6700" b="1" dirty="0">
                <a:solidFill>
                  <a:srgbClr val="000000"/>
                </a:solidFill>
              </a:rPr>
              <a:t>Возились с ростками,</a:t>
            </a:r>
            <a:br>
              <a:rPr lang="ru-RU" sz="6700" b="1" dirty="0">
                <a:solidFill>
                  <a:srgbClr val="000000"/>
                </a:solidFill>
              </a:rPr>
            </a:br>
            <a:endParaRPr lang="ru-RU" sz="6700" b="1" dirty="0">
              <a:solidFill>
                <a:srgbClr val="0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35" y="2204864"/>
            <a:ext cx="7632848" cy="427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6732240" y="476672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475656" y="1340768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1323285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4139952" y="190771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5868144" y="190771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2411760" y="1074117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6804248" y="1179269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86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6700" b="1" dirty="0" smtClean="0"/>
              <a:t>Мы</a:t>
            </a:r>
            <a:r>
              <a:rPr lang="ru-RU" sz="6700" b="1" dirty="0"/>
              <a:t> их посадили</a:t>
            </a:r>
            <a:br>
              <a:rPr lang="ru-RU" sz="6700" b="1" dirty="0"/>
            </a:br>
            <a:r>
              <a:rPr lang="ru-RU" sz="6700" b="1" dirty="0"/>
              <a:t>Своими руками.</a:t>
            </a:r>
            <a:r>
              <a:rPr lang="ru-RU" sz="7300" b="1" dirty="0"/>
              <a:t/>
            </a:r>
            <a:br>
              <a:rPr lang="ru-RU" sz="7300" b="1" dirty="0"/>
            </a:br>
            <a:endParaRPr lang="ru-RU" sz="73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09" y="1916832"/>
            <a:ext cx="8380194" cy="476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572000" y="260648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71800" y="1124744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6300192" y="31006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3347864" y="867718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5966124" y="980728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04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Autofit/>
          </a:bodyPr>
          <a:lstStyle/>
          <a:p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 smtClean="0"/>
              <a:t>Мы</a:t>
            </a:r>
            <a:r>
              <a:rPr lang="ru-RU" sz="5400" b="1" dirty="0"/>
              <a:t> с бабушкой вместе</a:t>
            </a:r>
            <a:br>
              <a:rPr lang="ru-RU" sz="5400" b="1" dirty="0"/>
            </a:br>
            <a:r>
              <a:rPr lang="ru-RU" sz="5400" b="1" dirty="0"/>
              <a:t>Сажали рассаду,</a:t>
            </a:r>
            <a:br>
              <a:rPr lang="ru-RU" sz="5400" b="1" dirty="0"/>
            </a:b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0848"/>
            <a:ext cx="8092162" cy="4603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5076056" y="620688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3419872" y="404664"/>
            <a:ext cx="144016" cy="20816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7020272" y="324798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3491880" y="1124744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6084168" y="1136500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53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6700" b="1" dirty="0" smtClean="0"/>
              <a:t>А</a:t>
            </a:r>
            <a:r>
              <a:rPr lang="ru-RU" sz="6700" b="1" dirty="0"/>
              <a:t> Катя ходила</a:t>
            </a:r>
            <a:br>
              <a:rPr lang="ru-RU" sz="6700" b="1" dirty="0"/>
            </a:br>
            <a:r>
              <a:rPr lang="ru-RU" sz="6700" b="1" dirty="0"/>
              <a:t>С подругой по саду.</a:t>
            </a:r>
            <a:br>
              <a:rPr lang="ru-RU" sz="6700" b="1" dirty="0"/>
            </a:br>
            <a:endParaRPr lang="ru-RU" sz="67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8231708" cy="4609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932040" y="404664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411760" y="1268760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652120" y="1260902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3635896" y="116632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5914819" y="116632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3779912" y="946125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6732240" y="1082646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4211960" y="1268760"/>
            <a:ext cx="371438" cy="23148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46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6700" b="1" dirty="0" smtClean="0"/>
              <a:t>Потом </a:t>
            </a:r>
            <a:r>
              <a:rPr lang="ru-RU" sz="6700" b="1" dirty="0"/>
              <a:t>нам пришлось</a:t>
            </a:r>
            <a:br>
              <a:rPr lang="ru-RU" sz="6700" b="1" dirty="0"/>
            </a:br>
            <a:r>
              <a:rPr lang="ru-RU" sz="6700" b="1" dirty="0"/>
              <a:t>Воевать с сорняками,</a:t>
            </a:r>
            <a:br>
              <a:rPr lang="ru-RU" sz="6700" b="1" dirty="0"/>
            </a:br>
            <a:endParaRPr lang="ru-RU" sz="67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132856"/>
            <a:ext cx="8124205" cy="459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619672" y="332656"/>
            <a:ext cx="144016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547664" y="1268760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644008" y="1251277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2483768" y="44624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7308304" y="44624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2843808" y="1107261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6804248" y="1061265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04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6700" b="1" dirty="0" smtClean="0"/>
              <a:t>Мы</a:t>
            </a:r>
            <a:r>
              <a:rPr lang="ru-RU" sz="6700" b="1" dirty="0"/>
              <a:t> их вырывали</a:t>
            </a:r>
            <a:br>
              <a:rPr lang="ru-RU" sz="6700" b="1" dirty="0"/>
            </a:br>
            <a:r>
              <a:rPr lang="ru-RU" sz="6700" b="1" dirty="0"/>
              <a:t>Своими руками.</a:t>
            </a:r>
            <a:br>
              <a:rPr lang="ru-RU" sz="6700" b="1" dirty="0"/>
            </a:br>
            <a:endParaRPr lang="ru-RU" sz="67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08" y="2132856"/>
            <a:ext cx="8124205" cy="459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771800" y="1268760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6444208" y="188640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3419872" y="1001746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5940152" y="1124744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143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6700" b="1" dirty="0" smtClean="0"/>
              <a:t>Таскали </a:t>
            </a:r>
            <a:r>
              <a:rPr lang="ru-RU" sz="6700" b="1" dirty="0"/>
              <a:t>мы с бабушкой</a:t>
            </a:r>
            <a:br>
              <a:rPr lang="ru-RU" sz="6700" b="1" dirty="0"/>
            </a:br>
            <a:r>
              <a:rPr lang="ru-RU" sz="6700" b="1" dirty="0"/>
              <a:t>Полные лейки,</a:t>
            </a:r>
            <a:br>
              <a:rPr lang="ru-RU" sz="6700" b="1" dirty="0"/>
            </a:br>
            <a:endParaRPr lang="ru-RU" sz="67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17" y="1988840"/>
            <a:ext cx="8321419" cy="470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7740352" y="404664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2339752" y="116632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5818595" y="116632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2843808" y="1052736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5452080" y="1052736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16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6000" b="1" dirty="0">
              <a:solidFill>
                <a:srgbClr val="0000CC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55772" cy="6266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48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6700" b="1" dirty="0" smtClean="0"/>
              <a:t>А</a:t>
            </a:r>
            <a:r>
              <a:rPr lang="ru-RU" sz="6700" b="1" dirty="0"/>
              <a:t> Катя сидела</a:t>
            </a:r>
            <a:br>
              <a:rPr lang="ru-RU" sz="6700" b="1" dirty="0"/>
            </a:br>
            <a:r>
              <a:rPr lang="ru-RU" sz="6700" b="1" dirty="0"/>
              <a:t>В саду на скамейке.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41" y="1988840"/>
            <a:ext cx="8447733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3563888" y="188640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5868144" y="179904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3203848" y="1124744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6372200" y="1104416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17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6700" b="1" dirty="0" smtClean="0"/>
              <a:t>—</a:t>
            </a:r>
            <a:r>
              <a:rPr lang="ru-RU" sz="6700" b="1" dirty="0"/>
              <a:t> </a:t>
            </a:r>
            <a:r>
              <a:rPr lang="ru-RU" sz="6700" b="1" dirty="0" smtClean="0"/>
              <a:t>Ты</a:t>
            </a:r>
            <a:r>
              <a:rPr lang="ru-RU" sz="6700" b="1" dirty="0"/>
              <a:t> что на скамейке</a:t>
            </a:r>
            <a:br>
              <a:rPr lang="ru-RU" sz="6700" b="1" dirty="0"/>
            </a:br>
            <a:r>
              <a:rPr lang="ru-RU" sz="6700" b="1" dirty="0"/>
              <a:t>Сидишь, как чужая?</a:t>
            </a:r>
            <a:br>
              <a:rPr lang="ru-RU" sz="6700" b="1" dirty="0"/>
            </a:br>
            <a:endParaRPr lang="ru-RU" sz="67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76872"/>
            <a:ext cx="7879035" cy="439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6876256" y="188640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2771800" y="1124744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7003112" y="1124744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90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6700" b="1" dirty="0" smtClean="0"/>
              <a:t>А</a:t>
            </a:r>
            <a:r>
              <a:rPr lang="ru-RU" sz="6700" b="1" dirty="0"/>
              <a:t> Катя сказала:</a:t>
            </a:r>
            <a:br>
              <a:rPr lang="ru-RU" sz="6700" b="1" dirty="0"/>
            </a:br>
            <a:r>
              <a:rPr lang="ru-RU" sz="6700" b="1" dirty="0"/>
              <a:t>— Я жду урожая.</a:t>
            </a:r>
            <a:br>
              <a:rPr lang="ru-RU" sz="6700" b="1" dirty="0"/>
            </a:br>
            <a:r>
              <a:rPr lang="ru-RU" sz="6700" b="1" dirty="0"/>
              <a:t/>
            </a:r>
            <a:br>
              <a:rPr lang="ru-RU" sz="6700" b="1" dirty="0"/>
            </a:br>
            <a:endParaRPr lang="ru-RU" sz="6700" b="1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76872"/>
            <a:ext cx="6515172" cy="4384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580112" y="1340768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5868144" y="188640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6588224" y="1196752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99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Молодец!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4" name="AutoShape 2" descr="blob:https://web.whatsapp.com/e2db381e-19c2-42a1-ae3f-a210beaff06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681" y="2353258"/>
            <a:ext cx="4572638" cy="3019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56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9"/>
            <a:ext cx="9144000" cy="685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93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Безударный О говори как 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/>
              <a:t> </a:t>
            </a:r>
            <a:r>
              <a:rPr lang="ru-RU" sz="5400" b="1" dirty="0" smtClean="0">
                <a:solidFill>
                  <a:srgbClr val="0000CC"/>
                </a:solidFill>
              </a:rPr>
              <a:t>утро</a:t>
            </a:r>
          </a:p>
          <a:p>
            <a:pPr marL="0" indent="0" algn="ctr">
              <a:buNone/>
            </a:pPr>
            <a:r>
              <a:rPr lang="ru-RU" sz="5400" b="1" dirty="0">
                <a:solidFill>
                  <a:srgbClr val="0000CC"/>
                </a:solidFill>
              </a:rPr>
              <a:t>п</a:t>
            </a:r>
            <a:r>
              <a:rPr lang="ru-RU" sz="5400" b="1" dirty="0" smtClean="0">
                <a:solidFill>
                  <a:srgbClr val="0000CC"/>
                </a:solidFill>
              </a:rPr>
              <a:t>осадили</a:t>
            </a:r>
          </a:p>
          <a:p>
            <a:pPr marL="0" indent="0" algn="ctr">
              <a:buNone/>
            </a:pPr>
            <a:r>
              <a:rPr lang="ru-RU" sz="5400" b="1" dirty="0" smtClean="0">
                <a:solidFill>
                  <a:srgbClr val="0000CC"/>
                </a:solidFill>
              </a:rPr>
              <a:t>ходила</a:t>
            </a:r>
          </a:p>
          <a:p>
            <a:pPr marL="0" indent="0" algn="ctr">
              <a:buNone/>
            </a:pPr>
            <a:r>
              <a:rPr lang="ru-RU" sz="5400" b="1" dirty="0" smtClean="0">
                <a:solidFill>
                  <a:srgbClr val="0000CC"/>
                </a:solidFill>
              </a:rPr>
              <a:t>ростки</a:t>
            </a:r>
          </a:p>
          <a:p>
            <a:pPr marL="0" indent="0" algn="ctr">
              <a:buNone/>
            </a:pPr>
            <a:r>
              <a:rPr lang="ru-RU" sz="5400" b="1" dirty="0" smtClean="0">
                <a:solidFill>
                  <a:srgbClr val="0000CC"/>
                </a:solidFill>
              </a:rPr>
              <a:t>урожай</a:t>
            </a:r>
            <a:endParaRPr lang="ru-RU" sz="5400" b="1" dirty="0">
              <a:solidFill>
                <a:srgbClr val="0000CC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4088646" y="1563554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5076056" y="2492896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4788024" y="3310728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5378678" y="4221088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5148064" y="5157192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932040" y="1772816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563888" y="2771466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872622" y="3598760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951199" y="4509120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160654" y="5445224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05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Читай слитно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dirty="0"/>
              <a:t> </a:t>
            </a:r>
            <a:r>
              <a:rPr lang="ru-RU" sz="5400" b="1" dirty="0" smtClean="0">
                <a:solidFill>
                  <a:srgbClr val="0000CC"/>
                </a:solidFill>
              </a:rPr>
              <a:t>с  ростками</a:t>
            </a:r>
          </a:p>
          <a:p>
            <a:pPr marL="0" indent="0" algn="ctr">
              <a:buNone/>
            </a:pPr>
            <a:r>
              <a:rPr lang="ru-RU" sz="5400" b="1" dirty="0" smtClean="0">
                <a:solidFill>
                  <a:srgbClr val="0000CC"/>
                </a:solidFill>
              </a:rPr>
              <a:t>с  сорняками</a:t>
            </a:r>
          </a:p>
          <a:p>
            <a:pPr marL="0" indent="0" algn="ctr">
              <a:buNone/>
            </a:pPr>
            <a:r>
              <a:rPr lang="ru-RU" sz="5400" b="1" dirty="0" smtClean="0">
                <a:solidFill>
                  <a:srgbClr val="0000CC"/>
                </a:solidFill>
              </a:rPr>
              <a:t>с  бабушкой</a:t>
            </a:r>
          </a:p>
          <a:p>
            <a:pPr marL="0" indent="0" algn="ctr">
              <a:buNone/>
            </a:pPr>
            <a:r>
              <a:rPr lang="ru-RU" sz="5400" b="1" dirty="0" smtClean="0">
                <a:solidFill>
                  <a:srgbClr val="0000CC"/>
                </a:solidFill>
              </a:rPr>
              <a:t>по  саду</a:t>
            </a:r>
          </a:p>
          <a:p>
            <a:pPr marL="0" indent="0" algn="ctr">
              <a:buNone/>
            </a:pPr>
            <a:r>
              <a:rPr lang="ru-RU" sz="5400" b="1" dirty="0" smtClean="0">
                <a:solidFill>
                  <a:srgbClr val="0000CC"/>
                </a:solidFill>
              </a:rPr>
              <a:t>с  подругой</a:t>
            </a:r>
          </a:p>
          <a:p>
            <a:pPr marL="0" indent="0" algn="ctr">
              <a:buNone/>
            </a:pPr>
            <a:r>
              <a:rPr lang="ru-RU" sz="5400" b="1" dirty="0">
                <a:solidFill>
                  <a:srgbClr val="0000CC"/>
                </a:solidFill>
              </a:rPr>
              <a:t>в</a:t>
            </a:r>
            <a:r>
              <a:rPr lang="ru-RU" sz="5400" b="1" dirty="0" smtClean="0">
                <a:solidFill>
                  <a:srgbClr val="0000CC"/>
                </a:solidFill>
              </a:rPr>
              <a:t> саду</a:t>
            </a:r>
          </a:p>
          <a:p>
            <a:pPr marL="0" indent="0" algn="ctr">
              <a:buNone/>
            </a:pPr>
            <a:r>
              <a:rPr lang="ru-RU" sz="5400" b="1" dirty="0">
                <a:solidFill>
                  <a:srgbClr val="0000CC"/>
                </a:solidFill>
              </a:rPr>
              <a:t>н</a:t>
            </a:r>
            <a:r>
              <a:rPr lang="ru-RU" sz="5400" b="1" dirty="0" smtClean="0">
                <a:solidFill>
                  <a:srgbClr val="0000CC"/>
                </a:solidFill>
              </a:rPr>
              <a:t>а скамейке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3995936" y="2780928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5064979" y="1484784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4788024" y="3310728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4905951" y="4077072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5131963" y="5347022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491880" y="2060848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5203971" y="2132856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5157179" y="4653136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347864" y="2636912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372682" y="3310728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139952" y="3933056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011129" y="1762628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736475" y="2295560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923928" y="3635610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5347987" y="2924944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507073" y="4642948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301195" y="4239776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995936" y="5229200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626902" y="5877272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1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Словарная работа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b="1" dirty="0" smtClean="0">
                <a:solidFill>
                  <a:srgbClr val="0000CC"/>
                </a:solidFill>
              </a:rPr>
              <a:t>Ростки </a:t>
            </a:r>
            <a:r>
              <a:rPr lang="ru-RU" sz="4800" b="1" dirty="0" smtClean="0"/>
              <a:t>– растения </a:t>
            </a:r>
          </a:p>
          <a:p>
            <a:pPr marL="0" indent="0">
              <a:buNone/>
            </a:pPr>
            <a:r>
              <a:rPr lang="ru-RU" sz="4800" b="1" dirty="0" smtClean="0"/>
              <a:t>с почками для посадки.</a:t>
            </a:r>
          </a:p>
          <a:p>
            <a:pPr marL="0" indent="0">
              <a:buNone/>
            </a:pPr>
            <a:endParaRPr lang="ru-RU" sz="4000" b="1" dirty="0"/>
          </a:p>
          <a:p>
            <a:pPr marL="0" indent="0">
              <a:buNone/>
            </a:pPr>
            <a:endParaRPr lang="ru-RU" sz="4000" dirty="0" smtClean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854" y="3554304"/>
            <a:ext cx="4951319" cy="330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99592" y="1822710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2195736" y="1628800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267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Словарная работа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6000" b="1" dirty="0" smtClean="0">
                <a:solidFill>
                  <a:srgbClr val="0000CC"/>
                </a:solidFill>
              </a:rPr>
              <a:t>Рассада</a:t>
            </a:r>
            <a:r>
              <a:rPr lang="ru-RU" sz="6000" b="1" dirty="0" smtClean="0"/>
              <a:t>- молодые </a:t>
            </a:r>
          </a:p>
          <a:p>
            <a:pPr marL="0" indent="0">
              <a:buNone/>
            </a:pPr>
            <a:r>
              <a:rPr lang="ru-RU" sz="6000" b="1" dirty="0" smtClean="0"/>
              <a:t>растения для посадки.</a:t>
            </a:r>
            <a:endParaRPr lang="ru-RU" sz="6000" b="1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908295"/>
            <a:ext cx="4248472" cy="2821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2195736" y="1628800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07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Словарная работа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6000" b="1" dirty="0" smtClean="0"/>
              <a:t>Лейка    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endParaRPr lang="ru-RU" b="1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84784"/>
            <a:ext cx="3600400" cy="3339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1331640" y="1679057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480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Словарная работа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6000" b="1" dirty="0" smtClean="0">
                <a:solidFill>
                  <a:srgbClr val="0000CC"/>
                </a:solidFill>
              </a:rPr>
              <a:t>Сорняки</a:t>
            </a:r>
            <a:r>
              <a:rPr lang="ru-RU" sz="6000" b="1" dirty="0" smtClean="0"/>
              <a:t> – вредные</a:t>
            </a:r>
          </a:p>
          <a:p>
            <a:pPr marL="0" indent="0">
              <a:buNone/>
            </a:pPr>
            <a:r>
              <a:rPr lang="ru-RU" sz="6000" b="1" dirty="0" smtClean="0"/>
              <a:t> растения.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endParaRPr lang="ru-RU" b="1" dirty="0" smtClean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350" y="3068960"/>
            <a:ext cx="4764055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043608" y="1916832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3131840" y="1628800"/>
            <a:ext cx="144016" cy="2880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43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124</Words>
  <Application>Microsoft Office PowerPoint</Application>
  <PresentationFormat>Экран (4:3)</PresentationFormat>
  <Paragraphs>53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Стихотворение «Катя» Агния Барто</vt:lpstr>
      <vt:lpstr>Презентация PowerPoint</vt:lpstr>
      <vt:lpstr>Презентация PowerPoint</vt:lpstr>
      <vt:lpstr>Безударный О говори как А</vt:lpstr>
      <vt:lpstr>Читай слитно</vt:lpstr>
      <vt:lpstr>Словарная работа</vt:lpstr>
      <vt:lpstr>Словарная работа</vt:lpstr>
      <vt:lpstr>Словарная работа</vt:lpstr>
      <vt:lpstr>Словарная работа</vt:lpstr>
      <vt:lpstr>Словарная работа</vt:lpstr>
      <vt:lpstr>Говори правильно</vt:lpstr>
      <vt:lpstr>Будем читать</vt:lpstr>
      <vt:lpstr> Мы целое утро Возились с ростками, </vt:lpstr>
      <vt:lpstr> Мы их посадили Своими руками. </vt:lpstr>
      <vt:lpstr> Мы с бабушкой вместе Сажали рассаду, </vt:lpstr>
      <vt:lpstr>  А Катя ходила С подругой по саду. </vt:lpstr>
      <vt:lpstr>  Потом нам пришлось Воевать с сорняками, </vt:lpstr>
      <vt:lpstr>  Мы их вырывали Своими руками. </vt:lpstr>
      <vt:lpstr>  Таскали мы с бабушкой Полные лейки, </vt:lpstr>
      <vt:lpstr> А Катя сидела В саду на скамейке. </vt:lpstr>
      <vt:lpstr> — Ты что на скамейке Сидишь, как чужая? </vt:lpstr>
      <vt:lpstr>   А Катя сказала: — Я жду урожая.  </vt:lpstr>
      <vt:lpstr>Молодец!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Чтение</dc:title>
  <dc:creator>User</dc:creator>
  <cp:lastModifiedBy>User</cp:lastModifiedBy>
  <cp:revision>10</cp:revision>
  <dcterms:created xsi:type="dcterms:W3CDTF">2022-12-01T21:18:50Z</dcterms:created>
  <dcterms:modified xsi:type="dcterms:W3CDTF">2022-12-10T20:43:51Z</dcterms:modified>
</cp:coreProperties>
</file>