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66" r:id="rId14"/>
    <p:sldId id="268" r:id="rId15"/>
    <p:sldId id="267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E64636-CF14-4D33-83CB-2196E0A0126E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E64636-CF14-4D33-83CB-2196E0A0126E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E64636-CF14-4D33-83CB-2196E0A0126E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E64636-CF14-4D33-83CB-2196E0A0126E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E64636-CF14-4D33-83CB-2196E0A0126E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E64636-CF14-4D33-83CB-2196E0A0126E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E64636-CF14-4D33-83CB-2196E0A0126E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E64636-CF14-4D33-83CB-2196E0A0126E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E64636-CF14-4D33-83CB-2196E0A0126E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E64636-CF14-4D33-83CB-2196E0A0126E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E64636-CF14-4D33-83CB-2196E0A0126E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9E64636-CF14-4D33-83CB-2196E0A0126E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2;&#1086;&#1083;&#1082;\Downloads\&#1052;&#1091;&#1079;&#1099;&#1082;&#1072;%20&#1076;&#1083;&#1103;%20&#1076;&#1077;&#1090;&#1089;&#1082;&#1086;&#1081;%20&#1079;&#1072;&#1088;&#1103;&#1076;&#1082;&#1080;%20-%20&#1047;&#1072;&#1088;&#1103;&#1076;&#1082;&#1072;%20&#1089;%20&#1052;&#1072;&#1096;&#1077;&#1081;%20(www.hotplayer.ru).mp3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-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85918" y="1714488"/>
            <a:ext cx="5643570" cy="31316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571481"/>
            <a:ext cx="7772400" cy="1071569"/>
          </a:xfrm>
        </p:spPr>
        <p:txBody>
          <a:bodyPr/>
          <a:lstStyle/>
          <a:p>
            <a:r>
              <a:rPr lang="ru-RU" sz="4800" dirty="0" smtClean="0">
                <a:solidFill>
                  <a:srgbClr val="0070C0"/>
                </a:solidFill>
              </a:rPr>
              <a:t>Здоровый образ жизни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786322"/>
            <a:ext cx="6400800" cy="1752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/>
              <a:t>Подготовили: воспитатель группы № </a:t>
            </a:r>
            <a:r>
              <a:rPr lang="ru-RU" sz="2400" dirty="0" smtClean="0"/>
              <a:t>1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Киндеркнехт И.В.</a:t>
            </a:r>
            <a:endParaRPr lang="ru-RU" sz="2400" dirty="0" smtClean="0"/>
          </a:p>
          <a:p>
            <a:pPr>
              <a:spcBef>
                <a:spcPts val="0"/>
              </a:spcBef>
            </a:pPr>
            <a:r>
              <a:rPr lang="ru-RU" sz="2400" dirty="0" smtClean="0"/>
              <a:t>МБДОУ </a:t>
            </a:r>
            <a:r>
              <a:rPr lang="ru-RU" sz="2400" dirty="0" smtClean="0"/>
              <a:t>«</a:t>
            </a:r>
            <a:r>
              <a:rPr lang="ru-RU" sz="2400" dirty="0" smtClean="0"/>
              <a:t>Аленький цветочек</a:t>
            </a:r>
            <a:r>
              <a:rPr lang="ru-RU" sz="2400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4643470" cy="571504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Соблюдать чистоту дома</a:t>
            </a:r>
            <a:endParaRPr lang="ru-RU" sz="28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3929058" y="3500438"/>
            <a:ext cx="500066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 smtClean="0"/>
              <a:t>Соблюдать чистоту одежды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7" y="1142984"/>
            <a:ext cx="4071966" cy="2290480"/>
          </a:xfrm>
          <a:prstGeom prst="rect">
            <a:avLst/>
          </a:prstGeom>
        </p:spPr>
      </p:pic>
      <p:pic>
        <p:nvPicPr>
          <p:cNvPr id="6" name="Рисунок 5" descr="21579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4876" y="4000504"/>
            <a:ext cx="3686172" cy="24574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Занятие спортом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6695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6980" y="1000108"/>
            <a:ext cx="3000574" cy="1999551"/>
          </a:xfrm>
          <a:prstGeom prst="rect">
            <a:avLst/>
          </a:prstGeom>
        </p:spPr>
      </p:pic>
      <p:pic>
        <p:nvPicPr>
          <p:cNvPr id="7" name="Рисунок 6" descr="image (1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43636" y="1000108"/>
            <a:ext cx="2428892" cy="3013552"/>
          </a:xfrm>
          <a:prstGeom prst="rect">
            <a:avLst/>
          </a:prstGeom>
        </p:spPr>
      </p:pic>
      <p:pic>
        <p:nvPicPr>
          <p:cNvPr id="8" name="Рисунок 7" descr="shutterstock_15988358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0034" y="4143380"/>
            <a:ext cx="3286148" cy="2191861"/>
          </a:xfrm>
          <a:prstGeom prst="rect">
            <a:avLst/>
          </a:prstGeom>
        </p:spPr>
      </p:pic>
      <p:pic>
        <p:nvPicPr>
          <p:cNvPr id="5" name="Рисунок 4" descr="18110161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990893" y="2357430"/>
            <a:ext cx="3531826" cy="2393640"/>
          </a:xfrm>
          <a:prstGeom prst="rect">
            <a:avLst/>
          </a:prstGeom>
        </p:spPr>
      </p:pic>
      <p:pic>
        <p:nvPicPr>
          <p:cNvPr id="6" name="Рисунок 5" descr="DSC_0127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322602" y="4143380"/>
            <a:ext cx="3262649" cy="21717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4471990" cy="2114552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прогулку выходи,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Свежим воздухом дыши.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Только помни при уходе: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Одеваться по погоде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 descr="s1200 (3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034" y="3857628"/>
            <a:ext cx="3571900" cy="2381267"/>
          </a:xfrm>
          <a:prstGeom prst="rect">
            <a:avLst/>
          </a:prstGeom>
        </p:spPr>
      </p:pic>
      <p:pic>
        <p:nvPicPr>
          <p:cNvPr id="7" name="Рисунок 6" descr="4_katok-u-lutsku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07676" y="642918"/>
            <a:ext cx="3715618" cy="2479606"/>
          </a:xfrm>
          <a:prstGeom prst="rect">
            <a:avLst/>
          </a:prstGeom>
        </p:spPr>
      </p:pic>
      <p:pic>
        <p:nvPicPr>
          <p:cNvPr id="5" name="Рисунок 4" descr="Лыжи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714612" y="2643182"/>
            <a:ext cx="3606300" cy="2400994"/>
          </a:xfrm>
          <a:prstGeom prst="rect">
            <a:avLst/>
          </a:prstGeom>
        </p:spPr>
      </p:pic>
      <p:pic>
        <p:nvPicPr>
          <p:cNvPr id="6" name="Рисунок 5" descr="s1200 (4)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344828" y="4000504"/>
            <a:ext cx="3498271" cy="240506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Полезная еда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471990" cy="2257428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Кушать овощи и фрукты,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Рыбу, молокопродукты-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Вот полезная еда,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Витаминами полна!</a:t>
            </a:r>
          </a:p>
        </p:txBody>
      </p:sp>
      <p:pic>
        <p:nvPicPr>
          <p:cNvPr id="4" name="Рисунок 3" descr="belok-v-produktah-dlya-muzhchin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857752" y="1740807"/>
            <a:ext cx="3857620" cy="2165682"/>
          </a:xfrm>
          <a:prstGeom prst="rect">
            <a:avLst/>
          </a:prstGeom>
        </p:spPr>
      </p:pic>
      <p:pic>
        <p:nvPicPr>
          <p:cNvPr id="5" name="Рисунок 4" descr="eda-frukty-ovoschi-vmeste-kivi-pomidor-b-62780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35" y="3844214"/>
            <a:ext cx="4214842" cy="237084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500042"/>
            <a:ext cx="7889396" cy="591704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Вредная еда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qpbtht5pm1vx-uchenye-liudi-pereplachivaiut-za-vrednuiu-edu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6" y="1285860"/>
            <a:ext cx="4061604" cy="2286016"/>
          </a:xfrm>
        </p:spPr>
      </p:pic>
      <p:pic>
        <p:nvPicPr>
          <p:cNvPr id="5" name="Рисунок 4" descr="tsb_2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4071942"/>
            <a:ext cx="3600456" cy="2400304"/>
          </a:xfrm>
          <a:prstGeom prst="rect">
            <a:avLst/>
          </a:prstGeom>
        </p:spPr>
      </p:pic>
      <p:pic>
        <p:nvPicPr>
          <p:cNvPr id="6" name="Рисунок 5" descr="343119-sepik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00628" y="1285860"/>
            <a:ext cx="3678015" cy="244740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Пирамида здорового питания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food_pyramid-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71604" y="1357298"/>
            <a:ext cx="5567390" cy="47148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104023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57818" y="1857364"/>
            <a:ext cx="3429024" cy="34290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70C0"/>
                </a:solidFill>
              </a:rPr>
              <a:t>Что такое </a:t>
            </a:r>
            <a:r>
              <a:rPr lang="ru-RU" sz="4000" b="1" dirty="0" smtClean="0">
                <a:solidFill>
                  <a:srgbClr val="0070C0"/>
                </a:solidFill>
              </a:rPr>
              <a:t>здоровье</a:t>
            </a:r>
            <a:r>
              <a:rPr lang="ru-RU" sz="4000" dirty="0" smtClean="0">
                <a:solidFill>
                  <a:srgbClr val="0070C0"/>
                </a:solidFill>
              </a:rPr>
              <a:t>?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4900618" cy="4614882"/>
          </a:xfrm>
        </p:spPr>
        <p:txBody>
          <a:bodyPr/>
          <a:lstStyle/>
          <a:p>
            <a:r>
              <a:rPr lang="ru-RU" sz="2800" b="1" dirty="0"/>
              <a:t> </a:t>
            </a:r>
            <a:r>
              <a:rPr lang="ru-RU" sz="2400" b="1" dirty="0" smtClean="0"/>
              <a:t>Это главное жизни.</a:t>
            </a:r>
          </a:p>
          <a:p>
            <a:pPr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Будет здоровье – будет    успех,</a:t>
            </a:r>
          </a:p>
          <a:p>
            <a:pPr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радость;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Это хорошее самочувствие;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Это способность к полноценной жизни;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Это отсутствие болезней;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Когда мы улыбаемся и радуемся жизни.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70C0"/>
                </a:solidFill>
              </a:rPr>
              <a:t>Здоровый образ жизни (ЗОЖ) -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043494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жизни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человека, направленный на сохранение 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здоровья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профилактику болезней и укрепление человеческого организма в целом.</a:t>
            </a:r>
          </a:p>
        </p:txBody>
      </p:sp>
      <p:pic>
        <p:nvPicPr>
          <p:cNvPr id="4" name="Рисунок 3" descr="Import_ncia_do_exerc_cio_f_sico_na_inf_ncia_thumb_fed_phot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929190" y="1643050"/>
            <a:ext cx="3800471" cy="29807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3643306" y="2714620"/>
            <a:ext cx="1928826" cy="142876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ЗОЖ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857224" y="928670"/>
            <a:ext cx="1980000" cy="1260000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Соблюдение режима дня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643306" y="928670"/>
            <a:ext cx="1980000" cy="1260000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Отказ от вредных привычек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429388" y="928670"/>
            <a:ext cx="1980000" cy="1260000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Занятие физкультурой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857224" y="4714884"/>
            <a:ext cx="1980000" cy="1260000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Правильное питание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643306" y="4714884"/>
            <a:ext cx="1980000" cy="1260000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Соблюдение норм гигиены</a:t>
            </a: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429388" y="4714884"/>
            <a:ext cx="1980000" cy="1260000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Закаливание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 flipH="1" flipV="1">
            <a:off x="2280918" y="3352496"/>
            <a:ext cx="928694" cy="17960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4" idx="2"/>
          </p:cNvCxnSpPr>
          <p:nvPr/>
        </p:nvCxnSpPr>
        <p:spPr>
          <a:xfrm rot="16200000" flipV="1">
            <a:off x="4334761" y="4416338"/>
            <a:ext cx="571504" cy="25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6200000" flipV="1">
            <a:off x="6067132" y="3362628"/>
            <a:ext cx="857256" cy="184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6200000" flipH="1">
            <a:off x="2303695" y="1732199"/>
            <a:ext cx="883140" cy="17960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4" idx="0"/>
          </p:cNvCxnSpPr>
          <p:nvPr/>
        </p:nvCxnSpPr>
        <p:spPr>
          <a:xfrm rot="5400000">
            <a:off x="4357538" y="2438852"/>
            <a:ext cx="525950" cy="25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6089909" y="1670893"/>
            <a:ext cx="811702" cy="184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ow-to-Create-Good-Sleeping-Habits-in-Children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72000" y="3357562"/>
            <a:ext cx="4364347" cy="30029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Режим дня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5329246" cy="4525963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 здоровье сохранить,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Организм свой укрепить,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Знает вся моя семья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Должен быть режим у дня.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Следует, ребята, знать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Нужно всем подольше спать.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5043494" cy="1471610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 а утром не лениться–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зарядку становиться!</a:t>
            </a:r>
          </a:p>
        </p:txBody>
      </p:sp>
      <p:pic>
        <p:nvPicPr>
          <p:cNvPr id="4" name="Рисунок 3" descr="aktywnosc-fizyczn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3108" y="2285992"/>
            <a:ext cx="5072066" cy="3381377"/>
          </a:xfrm>
          <a:prstGeom prst="rect">
            <a:avLst/>
          </a:prstGeom>
        </p:spPr>
      </p:pic>
      <p:pic>
        <p:nvPicPr>
          <p:cNvPr id="5" name="Музыка для детской зарядки - Зарядка с Машей (www.hotplay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500166" y="535782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8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5400684" cy="1328734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Чистить зубы, умываться,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почаще улыбаться,</a:t>
            </a:r>
          </a:p>
        </p:txBody>
      </p:sp>
      <p:pic>
        <p:nvPicPr>
          <p:cNvPr id="4" name="Рисунок 3" descr="75d263d4-3d3b-4488-94c5-4d8fa42e590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000240"/>
            <a:ext cx="6143638" cy="303086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4829180" cy="1400172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Закаляться, и тогда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страшна тебе хандра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DSC_248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472" y="1928802"/>
            <a:ext cx="4197578" cy="2803982"/>
          </a:xfrm>
          <a:prstGeom prst="rect">
            <a:avLst/>
          </a:prstGeom>
        </p:spPr>
      </p:pic>
      <p:pic>
        <p:nvPicPr>
          <p:cNvPr id="5" name="Рисунок 4" descr="gelioterapi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238126"/>
            <a:ext cx="4277974" cy="28742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2800" dirty="0" smtClean="0">
                <a:solidFill>
                  <a:srgbClr val="0070C0"/>
                </a:solidFill>
              </a:rPr>
              <a:t>Что нужно делать, чтобы победить микробов?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4543428" cy="1971676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ни один микроб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попал случайно в рот,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Руки мыть перед едой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Нужно мылом и водой.</a:t>
            </a:r>
          </a:p>
          <a:p>
            <a:endParaRPr lang="ru-RU" dirty="0"/>
          </a:p>
        </p:txBody>
      </p:sp>
      <p:pic>
        <p:nvPicPr>
          <p:cNvPr id="4" name="Рисунок 3" descr="origina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472" y="3653790"/>
            <a:ext cx="3929090" cy="2610663"/>
          </a:xfrm>
          <a:prstGeom prst="rect">
            <a:avLst/>
          </a:prstGeom>
        </p:spPr>
      </p:pic>
      <p:pic>
        <p:nvPicPr>
          <p:cNvPr id="5" name="Рисунок 4" descr="LAOTup8uEHtIDumg72RYl7q1lCIosfn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08910" y="1214422"/>
            <a:ext cx="3963586" cy="26432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631</Template>
  <TotalTime>191</TotalTime>
  <Words>218</Words>
  <Application>Microsoft Office PowerPoint</Application>
  <PresentationFormat>Экран (4:3)</PresentationFormat>
  <Paragraphs>55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Diseño predeterminado</vt:lpstr>
      <vt:lpstr>Здоровый образ жизни</vt:lpstr>
      <vt:lpstr>Что такое здоровье?</vt:lpstr>
      <vt:lpstr>Здоровый образ жизни (ЗОЖ) -</vt:lpstr>
      <vt:lpstr>Презентация PowerPoint</vt:lpstr>
      <vt:lpstr>Режим дня</vt:lpstr>
      <vt:lpstr>Презентация PowerPoint</vt:lpstr>
      <vt:lpstr>Презентация PowerPoint</vt:lpstr>
      <vt:lpstr>Презентация PowerPoint</vt:lpstr>
      <vt:lpstr>Что нужно делать, чтобы победить микробов?</vt:lpstr>
      <vt:lpstr>Презентация PowerPoint</vt:lpstr>
      <vt:lpstr>Занятие спортом</vt:lpstr>
      <vt:lpstr>Презентация PowerPoint</vt:lpstr>
      <vt:lpstr>Полезная еда</vt:lpstr>
      <vt:lpstr>Презентация PowerPoint</vt:lpstr>
      <vt:lpstr>Вредная еда</vt:lpstr>
      <vt:lpstr>Пирамида здорового питания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Microsoft</dc:creator>
  <cp:lastModifiedBy>Acer</cp:lastModifiedBy>
  <cp:revision>24</cp:revision>
  <dcterms:created xsi:type="dcterms:W3CDTF">2019-10-28T17:19:31Z</dcterms:created>
  <dcterms:modified xsi:type="dcterms:W3CDTF">2022-12-04T16:13:18Z</dcterms:modified>
</cp:coreProperties>
</file>