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543800" cy="2152650"/>
          </a:xfrm>
        </p:spPr>
        <p:txBody>
          <a:bodyPr/>
          <a:lstStyle/>
          <a:p>
            <a:pPr algn="ctr"/>
            <a:r>
              <a:rPr lang="ru-RU" dirty="0"/>
              <a:t>ЧС природного и техногенного характера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1868" y="4221088"/>
            <a:ext cx="6172200" cy="685800"/>
          </a:xfrm>
        </p:spPr>
        <p:txBody>
          <a:bodyPr>
            <a:noAutofit/>
          </a:bodyPr>
          <a:lstStyle/>
          <a:p>
            <a:r>
              <a:rPr lang="ru-RU" sz="2800" dirty="0"/>
              <a:t>Общая характеристика</a:t>
            </a:r>
          </a:p>
          <a:p>
            <a:r>
              <a:rPr lang="ru-RU" sz="2800" dirty="0"/>
              <a:t>Классификация ЧС </a:t>
            </a:r>
          </a:p>
        </p:txBody>
      </p:sp>
    </p:spTree>
    <p:extLst>
      <p:ext uri="{BB962C8B-B14F-4D97-AF65-F5344CB8AC3E}">
        <p14:creationId xmlns:p14="http://schemas.microsoft.com/office/powerpoint/2010/main" val="10909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small" dirty="0"/>
              <a:t>Природная чрезвычайная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/>
              <a:t>Природные явления и процессы могут приводить к природным бедствиям, которые ежегодно уносят тысячи человеческих жизней и наносят огромный материальный ущерб. Природные бедствия представляют собой сложную совокупность разнообразных неблагоприятных и опасных природных явлений и процессов (НОЯ), которые в зависимости от их масштабов и интенсивности подразделяются на неблагоприятные природные явления, стихийные бедствия и природные катастрофы</a:t>
            </a:r>
          </a:p>
          <a:p>
            <a:pPr marL="118872" indent="0">
              <a:buNone/>
            </a:pPr>
            <a:endParaRPr lang="ru-RU" sz="9600" dirty="0"/>
          </a:p>
          <a:p>
            <a:r>
              <a:rPr lang="ru-RU" sz="9600" dirty="0"/>
              <a:t>Под неблагоприятным природным явлением понимается стихийное событие природного происхождения, вызывающее сравнительно небольшие негативные последствия для жизнедеятельности людей и экономики.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природных ЧС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Космогенная</a:t>
            </a:r>
          </a:p>
          <a:p>
            <a:r>
              <a:rPr lang="ru-RU" dirty="0"/>
              <a:t>Геофизическая</a:t>
            </a:r>
          </a:p>
          <a:p>
            <a:r>
              <a:rPr lang="ru-RU" dirty="0"/>
              <a:t>Геологическая </a:t>
            </a:r>
          </a:p>
          <a:p>
            <a:r>
              <a:rPr lang="ru-RU" dirty="0"/>
              <a:t>Метеорологическая</a:t>
            </a:r>
          </a:p>
          <a:p>
            <a:r>
              <a:rPr lang="ru-RU" dirty="0"/>
              <a:t>Гидрометеорологическая</a:t>
            </a:r>
          </a:p>
          <a:p>
            <a:r>
              <a:rPr lang="ru-RU" dirty="0"/>
              <a:t>Морская гидрологическая</a:t>
            </a:r>
          </a:p>
          <a:p>
            <a:r>
              <a:rPr lang="ru-RU" dirty="0"/>
              <a:t>Гидрологическая</a:t>
            </a:r>
          </a:p>
        </p:txBody>
      </p:sp>
    </p:spTree>
    <p:extLst>
      <p:ext uri="{BB962C8B-B14F-4D97-AF65-F5344CB8AC3E}">
        <p14:creationId xmlns:p14="http://schemas.microsoft.com/office/powerpoint/2010/main" val="27729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Смог в Москве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5609"/>
          </a:xfrm>
        </p:spPr>
        <p:txBody>
          <a:bodyPr>
            <a:noAutofit/>
          </a:bodyPr>
          <a:lstStyle/>
          <a:p>
            <a:r>
              <a:rPr lang="ru-RU" sz="2000" dirty="0"/>
              <a:t>С начала августа 2010 года в Москве сложилась чрезвычайная экологическая ситуация — в городе наблюдался сильнейший смог, разовые концентрации загрязняющих веществ на территории Москвы превышали предельно допустимые концентрации (ПДК) в несколько раз: по угарному газу — почти до 7 раз[1], по взвешенным веществам — до 16 раз, по диоксиду азота — более, чем в 2 раза.</a:t>
            </a:r>
          </a:p>
          <a:p>
            <a:r>
              <a:rPr lang="ru-RU" sz="2000" dirty="0"/>
              <a:t>В этот период в Москве число смертей увеличилось в два раза. Было временно закрыто посольство Германии, лечебные учреждения в выходные дни работали по графику рабочего дня, были открыты 123 центра отдыха от смога. Смог проник в метро, нарушил работу московских аэропортов, была отменена церемония развода конных и пеших караулов в Кремле. Отмечалась массовая гибель диких животных в московских парках и подмосковных лесах, а также ажиотажный спрос на марлевые повязки и респираторы.</a:t>
            </a:r>
          </a:p>
          <a:p>
            <a:endParaRPr lang="ru-RU" sz="2000" dirty="0"/>
          </a:p>
          <a:p>
            <a:pPr marL="118872" indent="0">
              <a:buNone/>
            </a:pPr>
            <a:r>
              <a:rPr lang="ru-RU" sz="2000" dirty="0"/>
              <a:t>       </a:t>
            </a:r>
            <a:r>
              <a:rPr lang="ru-RU" sz="2000" b="1" dirty="0"/>
              <a:t>Причиной смога являлись природные пожары в России 2010 года.</a:t>
            </a:r>
          </a:p>
        </p:txBody>
      </p:sp>
    </p:spTree>
    <p:extLst>
      <p:ext uri="{BB962C8B-B14F-4D97-AF65-F5344CB8AC3E}">
        <p14:creationId xmlns:p14="http://schemas.microsoft.com/office/powerpoint/2010/main" val="33547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12955"/>
            <a:ext cx="10301403" cy="68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174" y="-12956"/>
            <a:ext cx="11852644" cy="68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Пожар на торфяниках под Москвой 2010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://helpset.ru/wp-content/uploads/2013/05/DSC08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40768"/>
            <a:ext cx="97536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2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Чрезвычайная 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Под </a:t>
            </a:r>
            <a:r>
              <a:rPr lang="ru-RU" sz="2800" b="1" dirty="0"/>
              <a:t>чрезвычайной ситуацией природного и техногенного характера </a:t>
            </a:r>
            <a:r>
              <a:rPr lang="ru-RU" sz="2800" dirty="0"/>
              <a:t>понимается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нарушения условий жизнедеятельности людей.</a:t>
            </a:r>
          </a:p>
        </p:txBody>
      </p:sp>
    </p:spTree>
    <p:extLst>
      <p:ext uri="{BB962C8B-B14F-4D97-AF65-F5344CB8AC3E}">
        <p14:creationId xmlns:p14="http://schemas.microsoft.com/office/powerpoint/2010/main" val="28614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ЧС по масштабам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149"/>
            <a:ext cx="8352928" cy="50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ЧС по степени тяжести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9144000" cy="547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1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Природа ЧС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25609"/>
          </a:xfrm>
        </p:spPr>
        <p:txBody>
          <a:bodyPr>
            <a:noAutofit/>
          </a:bodyPr>
          <a:lstStyle/>
          <a:p>
            <a:r>
              <a:rPr lang="ru-RU" sz="2400" b="1" dirty="0"/>
              <a:t>По природе возникновения</a:t>
            </a:r>
            <a:r>
              <a:rPr lang="ru-RU" sz="2400" dirty="0"/>
              <a:t> ЧС можно разделить на техногенные, природные, экологические, антропогенные, социальные и комбинированные.</a:t>
            </a:r>
          </a:p>
          <a:p>
            <a:r>
              <a:rPr lang="ru-RU" sz="2400" dirty="0"/>
              <a:t>К</a:t>
            </a:r>
            <a:r>
              <a:rPr lang="ru-RU" sz="2400" b="1" dirty="0"/>
              <a:t> техногенным относятся</a:t>
            </a:r>
            <a:r>
              <a:rPr lang="ru-RU" sz="2400" dirty="0"/>
              <a:t> чрезвычайные ситуации, происхождение которых связано с техническими объектами: взрывы, пожары, аварии на химически опасных объектах, выбросы РВ на радиационно опасных объектах, аварии с выбросом экологически опасных веществ, обрушение зданий, аварии на системах жизнеобеспечения, транспортные катастрофы и др.</a:t>
            </a:r>
          </a:p>
          <a:p>
            <a:r>
              <a:rPr lang="ru-RU" sz="2400" dirty="0"/>
              <a:t>К</a:t>
            </a:r>
            <a:r>
              <a:rPr lang="ru-RU" sz="2400" b="1" dirty="0"/>
              <a:t> природным относятся</a:t>
            </a:r>
            <a:r>
              <a:rPr lang="ru-RU" sz="2400" dirty="0"/>
              <a:t> ЧС, связанные с проявлением стихийных сил природы: землетрясения, цунами, наводнения, извержения вулканов, оползни, сели, ураганы, смерчи, бури, природные пожары и др.</a:t>
            </a:r>
          </a:p>
        </p:txBody>
      </p:sp>
    </p:spTree>
    <p:extLst>
      <p:ext uri="{BB962C8B-B14F-4D97-AF65-F5344CB8AC3E}">
        <p14:creationId xmlns:p14="http://schemas.microsoft.com/office/powerpoint/2010/main" val="41574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Техногенные чрезвычайные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Техногенные ЧС </a:t>
            </a:r>
            <a:r>
              <a:rPr lang="ru-RU" dirty="0"/>
              <a:t> связаны с производственной деятельностью человека и могут протекать с загрязнением и без загрязнения окружающей среды. Наибольшую опасность в техногенной сфере представляют транспортные аварии, взрывы и пожары, радиационные аварии, аварии с выбросом аварийно химически опасных веществ и др.</a:t>
            </a:r>
          </a:p>
        </p:txBody>
      </p:sp>
    </p:spTree>
    <p:extLst>
      <p:ext uri="{BB962C8B-B14F-4D97-AF65-F5344CB8AC3E}">
        <p14:creationId xmlns:p14="http://schemas.microsoft.com/office/powerpoint/2010/main" val="33135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 техногенной чрезвычайной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Транспортные аварии </a:t>
            </a:r>
          </a:p>
          <a:p>
            <a:r>
              <a:rPr lang="ru-RU" dirty="0"/>
              <a:t>Пожары, взрывы, угроза взрывов</a:t>
            </a:r>
          </a:p>
          <a:p>
            <a:r>
              <a:rPr lang="ru-RU" dirty="0"/>
              <a:t>Аварии с выбросом аварийно химически опасных веществ</a:t>
            </a:r>
          </a:p>
          <a:p>
            <a:r>
              <a:rPr lang="ru-RU" dirty="0"/>
              <a:t>Аварии с выбросом радиоактивных веществ</a:t>
            </a:r>
          </a:p>
          <a:p>
            <a:r>
              <a:rPr lang="ru-RU" dirty="0"/>
              <a:t>Аварии с выбросом биологически опасных веществ</a:t>
            </a:r>
          </a:p>
          <a:p>
            <a:r>
              <a:rPr lang="ru-RU" dirty="0"/>
              <a:t>Гидродинамические аварии</a:t>
            </a:r>
          </a:p>
          <a:p>
            <a:r>
              <a:rPr lang="ru-RU" dirty="0"/>
              <a:t>Внезапное обрушение зданий, сооружений</a:t>
            </a:r>
          </a:p>
          <a:p>
            <a:r>
              <a:rPr lang="ru-RU" dirty="0"/>
              <a:t>Аварии на электроэнергетических системах</a:t>
            </a:r>
          </a:p>
          <a:p>
            <a:r>
              <a:rPr lang="ru-RU" dirty="0"/>
              <a:t>Аварии на коммунальных системах жизнеобеспечения</a:t>
            </a:r>
          </a:p>
          <a:p>
            <a:r>
              <a:rPr lang="ru-RU" dirty="0"/>
              <a:t>Аварии на промышленных очистных сооружениях</a:t>
            </a:r>
          </a:p>
        </p:txBody>
      </p:sp>
    </p:spTree>
    <p:extLst>
      <p:ext uri="{BB962C8B-B14F-4D97-AF65-F5344CB8AC3E}">
        <p14:creationId xmlns:p14="http://schemas.microsoft.com/office/powerpoint/2010/main" val="25854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Глобальная техногенная ЧС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 26 апреля 1986 г. на Чернобыльской АЭС в бывшем СССР произошла самая страшная ядерная авария в истории. Более 135000 человек, проживавших в радиусе 30 километров (19 миль) от разрушенного реактора — и 35000 голов скота — были эвакуированы; вокруг станции, расположенной вблизи украинско-белорусской границы создали беспрецедентную по размеру зону отчуждения. На этой запретной территории природа должна была сама справляться с высоким уровнем радиации, вызванным катастрофой.</a:t>
            </a:r>
          </a:p>
        </p:txBody>
      </p:sp>
    </p:spTree>
    <p:extLst>
      <p:ext uri="{BB962C8B-B14F-4D97-AF65-F5344CB8AC3E}">
        <p14:creationId xmlns:p14="http://schemas.microsoft.com/office/powerpoint/2010/main" val="30470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Взрыв на Чернобыльской АЭС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307"/>
            <a:ext cx="7524328" cy="56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</TotalTime>
  <Words>624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Corbel</vt:lpstr>
      <vt:lpstr>Wingdings</vt:lpstr>
      <vt:lpstr>Wingdings 2</vt:lpstr>
      <vt:lpstr>Wingdings 3</vt:lpstr>
      <vt:lpstr>Модульная</vt:lpstr>
      <vt:lpstr>ЧС природного и техногенного характера</vt:lpstr>
      <vt:lpstr>Чрезвычайная  ситуация</vt:lpstr>
      <vt:lpstr>Классификация ЧС по масштабам </vt:lpstr>
      <vt:lpstr>Классификация ЧС по степени тяжести</vt:lpstr>
      <vt:lpstr>Природа ЧС</vt:lpstr>
      <vt:lpstr>Техногенные чрезвычайные ситуации</vt:lpstr>
      <vt:lpstr>Вид техногенной чрезвычайной ситуации</vt:lpstr>
      <vt:lpstr>Глобальная техногенная ЧС</vt:lpstr>
      <vt:lpstr>Взрыв на Чернобыльской АЭС</vt:lpstr>
      <vt:lpstr>Природная чрезвычайная ситуация</vt:lpstr>
      <vt:lpstr>Виды природных ЧС</vt:lpstr>
      <vt:lpstr>Смог в Москве</vt:lpstr>
      <vt:lpstr>Презентация PowerPoint</vt:lpstr>
      <vt:lpstr>Пожар на торфяниках под Москвой 2010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ЧС природного и техногенного характера</dc:title>
  <dc:creator>Инна</dc:creator>
  <cp:lastModifiedBy>gnp.g7@mail.ru</cp:lastModifiedBy>
  <cp:revision>6</cp:revision>
  <dcterms:created xsi:type="dcterms:W3CDTF">2015-09-08T17:01:42Z</dcterms:created>
  <dcterms:modified xsi:type="dcterms:W3CDTF">2022-11-04T04:28:38Z</dcterms:modified>
</cp:coreProperties>
</file>