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60" r:id="rId4"/>
    <p:sldId id="261" r:id="rId5"/>
    <p:sldId id="262" r:id="rId6"/>
    <p:sldId id="291" r:id="rId7"/>
    <p:sldId id="293" r:id="rId8"/>
    <p:sldId id="267" r:id="rId9"/>
    <p:sldId id="264" r:id="rId10"/>
    <p:sldId id="266" r:id="rId11"/>
    <p:sldId id="268" r:id="rId12"/>
    <p:sldId id="295" r:id="rId13"/>
    <p:sldId id="269" r:id="rId14"/>
    <p:sldId id="296" r:id="rId15"/>
    <p:sldId id="271" r:id="rId16"/>
    <p:sldId id="272" r:id="rId17"/>
    <p:sldId id="274" r:id="rId18"/>
    <p:sldId id="275" r:id="rId19"/>
    <p:sldId id="276" r:id="rId20"/>
    <p:sldId id="299" r:id="rId21"/>
    <p:sldId id="300" r:id="rId22"/>
    <p:sldId id="305" r:id="rId23"/>
    <p:sldId id="304" r:id="rId24"/>
    <p:sldId id="303" r:id="rId25"/>
    <p:sldId id="301" r:id="rId26"/>
    <p:sldId id="302" r:id="rId27"/>
    <p:sldId id="288" r:id="rId28"/>
    <p:sldId id="282" r:id="rId29"/>
    <p:sldId id="306" r:id="rId30"/>
    <p:sldId id="307" r:id="rId31"/>
    <p:sldId id="283" r:id="rId32"/>
    <p:sldId id="284" r:id="rId33"/>
    <p:sldId id="285" r:id="rId34"/>
    <p:sldId id="286" r:id="rId35"/>
    <p:sldId id="287" r:id="rId36"/>
    <p:sldId id="290" r:id="rId37"/>
    <p:sldId id="322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9" r:id="rId47"/>
    <p:sldId id="320" r:id="rId48"/>
    <p:sldId id="323" r:id="rId49"/>
    <p:sldId id="321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579" autoAdjust="0"/>
    <p:restoredTop sz="94607" autoAdjust="0"/>
  </p:normalViewPr>
  <p:slideViewPr>
    <p:cSldViewPr>
      <p:cViewPr varScale="1">
        <p:scale>
          <a:sx n="81" d="100"/>
          <a:sy n="81" d="100"/>
        </p:scale>
        <p:origin x="-7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7289-9100-4BBA-B1BD-251256B65915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E7EA-767E-439D-A753-8A751E0F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7289-9100-4BBA-B1BD-251256B65915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E7EA-767E-439D-A753-8A751E0F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7289-9100-4BBA-B1BD-251256B65915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E7EA-767E-439D-A753-8A751E0F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7289-9100-4BBA-B1BD-251256B65915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E7EA-767E-439D-A753-8A751E0F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7289-9100-4BBA-B1BD-251256B65915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E7EA-767E-439D-A753-8A751E0F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7289-9100-4BBA-B1BD-251256B65915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E7EA-767E-439D-A753-8A751E0F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7289-9100-4BBA-B1BD-251256B65915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E7EA-767E-439D-A753-8A751E0F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7289-9100-4BBA-B1BD-251256B65915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E7EA-767E-439D-A753-8A751E0F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7289-9100-4BBA-B1BD-251256B65915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E7EA-767E-439D-A753-8A751E0F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7289-9100-4BBA-B1BD-251256B65915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E7EA-767E-439D-A753-8A751E0F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7289-9100-4BBA-B1BD-251256B65915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E7EA-767E-439D-A753-8A751E0F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97289-9100-4BBA-B1BD-251256B65915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EE7EA-767E-439D-A753-8A751E0F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0039093_14244265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6688"/>
            <a:ext cx="9144000" cy="5621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596" y="214290"/>
            <a:ext cx="8072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/>
              <a:t>                 </a:t>
            </a:r>
            <a:r>
              <a:rPr lang="ru-RU" sz="4000" b="1" i="1" dirty="0" smtClean="0">
                <a:solidFill>
                  <a:srgbClr val="C00000"/>
                </a:solidFill>
              </a:rPr>
              <a:t>С Днем Матери!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РЕЗЕНТАЦИИ\Франция\img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370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Франция\img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370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РЕЗЕНТАЦИИ\Франция\Slide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Афри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ЗАГРУЗКИ\afracan_animal_sound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77647" cy="600076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ЗАГРУЗКИ\214a947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40" y="0"/>
            <a:ext cx="9286940" cy="714275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ЗАГРУЗКИ\IMG_9076_resiz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717571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ЗАГРУЗКИ\530442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9173140" cy="500063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Африка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57" y="-160767"/>
            <a:ext cx="9358357" cy="701876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Китай\оллллллл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F:\ЗАГРУЗКИ\img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Китай\imgирпр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Китай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ЗАГРУЗКИ\Без названия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00797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ЗАГРУЗКИ\tumblr_mv2rl37eVu1qkyzm3o1_12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ЗАГРУЗКИ\20-шт-лот-китай-национального-народного-танца-чонсам-пион-платье-детские-танцевальная-девушки-производительность-одежда-сценически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Китай\img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ЗАГРУЗКИ\China_selskoe_hozyistvo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8333" cy="607220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500063"/>
            <a:ext cx="9043988" cy="865187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8000" kern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Россия  - наша Родина. </a:t>
            </a:r>
            <a:endParaRPr lang="ru-RU" sz="8000" kern="0" dirty="0">
              <a:solidFill>
                <a:srgbClr val="FF0000"/>
              </a:solidFill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2051" name="Picture 5" descr="other_002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571625"/>
            <a:ext cx="84931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1" descr="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ЗАГРУЗКИ\5390_1c31aecf3710728bd9b2f5c2094492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317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США\ы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2483" cy="614364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ЗАГРУЗКИ\slide_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331602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7166"/>
            <a:ext cx="9144000" cy="6079331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834-300x2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7166"/>
            <a:ext cx="9215502" cy="6143668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5143733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4290"/>
            <a:ext cx="9103899" cy="607223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47624849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amyatnik-pavlovskomu-kuznetsu2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794" y="0"/>
            <a:ext cx="5143536" cy="6858049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082901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7166"/>
            <a:ext cx="9189668" cy="6000792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maxresdefaul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7166"/>
            <a:ext cx="9129220" cy="5857916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F:\ЗАГРУЗКИ\001110_14116758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0363" cy="721521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F:\ЗАГРУЗКИ\sohranit_buket_podolsh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861171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США\д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3999" cy="609599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F:\ЗАГРУЗКИ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13" y="109531"/>
            <a:ext cx="9116087" cy="674846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F:\ЗАГРУЗКИ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463" y="285728"/>
            <a:ext cx="9152463" cy="607223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F:\ЗАГРУЗКИ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2139" cy="6858000"/>
          </a:xfrm>
          <a:prstGeom prst="rect">
            <a:avLst/>
          </a:prstGeom>
          <a:noFill/>
        </p:spPr>
      </p:pic>
      <p:pic>
        <p:nvPicPr>
          <p:cNvPr id="19459" name="Picture 3" descr="F:\ЗАГРУЗКИ\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3501" y="0"/>
            <a:ext cx="44904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F:\ЗАГРУЗКИ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52614" y="-180976"/>
            <a:ext cx="10996613" cy="716460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F:\ЗАГРУЗКИ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6675" y="-80963"/>
            <a:ext cx="11106150" cy="721042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F:\ЗАГРУЗКИ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550" y="357166"/>
            <a:ext cx="9197550" cy="600079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F:\ЗАГРУЗКИ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591374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F:\ЗАГРУЗКИ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591395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ЗАГРУЗКИ\WP_20170307_11_47_01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82" y="928670"/>
            <a:ext cx="9156582" cy="514351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F:\ЗАГРУЗКИ\image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78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ПРЕЗЕНТАЦИИ\США\ж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" y="285728"/>
            <a:ext cx="9086850" cy="602761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ЗАГРУЗКИ\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1150" y="-223838"/>
            <a:ext cx="9455150" cy="709136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ПРЕЗЕНТАЦИИ\Франция\img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3707" cy="6858000"/>
          </a:xfrm>
          <a:prstGeom prst="rect">
            <a:avLst/>
          </a:prstGeom>
          <a:noFill/>
        </p:spPr>
      </p:pic>
      <p:pic>
        <p:nvPicPr>
          <p:cNvPr id="5" name="Picture 2" descr="F:\ПРЕЗЕНТАЦИИ\Франция\img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370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РЕЗЕНТАЦИИ\Франция\img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370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10</Words>
  <Application>Microsoft Office PowerPoint</Application>
  <PresentationFormat>Экран (4:3)</PresentationFormat>
  <Paragraphs>2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Катютина</dc:creator>
  <cp:lastModifiedBy>Катютина</cp:lastModifiedBy>
  <cp:revision>31</cp:revision>
  <dcterms:created xsi:type="dcterms:W3CDTF">2017-11-19T18:31:34Z</dcterms:created>
  <dcterms:modified xsi:type="dcterms:W3CDTF">2017-11-21T18:27:58Z</dcterms:modified>
</cp:coreProperties>
</file>