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88" r:id="rId3"/>
    <p:sldId id="277" r:id="rId4"/>
    <p:sldId id="289" r:id="rId5"/>
    <p:sldId id="292" r:id="rId6"/>
    <p:sldId id="297" r:id="rId7"/>
    <p:sldId id="294" r:id="rId8"/>
    <p:sldId id="298" r:id="rId9"/>
    <p:sldId id="276" r:id="rId10"/>
    <p:sldId id="280" r:id="rId11"/>
    <p:sldId id="299" r:id="rId12"/>
    <p:sldId id="301" r:id="rId13"/>
    <p:sldId id="281" r:id="rId14"/>
    <p:sldId id="284" r:id="rId15"/>
    <p:sldId id="302" r:id="rId16"/>
    <p:sldId id="285" r:id="rId17"/>
    <p:sldId id="303" r:id="rId18"/>
    <p:sldId id="28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C6F79-5994-457E-A94A-2EF6C79A11C6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43B64-9D13-4C93-B603-E0EBECF31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7849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«Возрастные особенности, задачи обучения и воспитания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2–3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pages-SuJC2KG6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357430"/>
            <a:ext cx="671517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№ 26 г.Павлово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6357958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Катютина И.В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 растениях и животных.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-Продолжать знакомить с домашними животными и их детенышами, особенностями их поведения и питания.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-Расширять представления о диких животных (медведь, лиса, белка, еж и др.)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-Учить наблюдать за птицами, прилетающими на участок (ворона, голубь, синица, воробей и др., подкармливать их зимо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57694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Дать представления о том, что для роста растений нужны земля, вода и воздух.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-Знакомить с характерными особенностями следующих друг за другом времен года и теми изменениями, которые происходят в связи с этим в жизни и деятельности взрослых и детей.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87154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Задача взрослого – развивать детскую фантазию и умело использовать её, например, в сюжетной игре.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Правильно организованная прогулка создаёт все условия для ознакомления ребёнка с окружающим его миром - что летом листья на деревьях зелёные.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hello_html_m75671b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400052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Рабочий стол\stihi_59d72b3d0be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928935"/>
            <a:ext cx="457203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48577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Словарный запас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трем годам достигает 1200-1300 слов. Ребенок употребляет почти все части речи, хотя не всегда правильно. Однако родители должны тактично поправлять ребенка. Звукопроизношение становиться более совершенным. Характерной особенностью речи ребенка двух-трех лет является постоянное проговаривание, сопровождение речью всех действий, игровых ситуаций.</a:t>
            </a:r>
          </a:p>
          <a:p>
            <a:r>
              <a:rPr lang="ru-RU" sz="2000" b="1" dirty="0" smtClean="0"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Comic Sans MS" pitchFamily="66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3074" name="Picture 2" descr="C:\Documents and Settings\Admin\Рабочий стол\0017-015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3929090" cy="431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5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-Продолжать помогать детям общаться со знакомыми взрослыми и сверстниками посредством поручений (спроси, выясни, предложи помощь, поблагодари и т. п.) 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 целях обогащения и уточнения представлений о предметах ближайшего окружения предоставлять детям для самостоятельного рассматривания картинки, книги, наборы предметов.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-Уточнять названия и назначение предметов одежды, обуви, головных уборов, посуды, мебели, видов транспорта.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«РЕЧЕВОЕ РАЗВИТИЕ»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14351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Напоминать детям о необходимости говорить «спасибо», «здравствуйте», «до свидания», «спокойной ночи» (в семье, группе)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14298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Читать знакомые, любимые детьми художественные произведения, рекомендованные программой для детей.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-Воспитывать умение слушать новые сказки, рассказы, стихи, следить за развитием действия, сопереживать героям произведения.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00037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детей читать наизусть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небольшие стихотворения.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-Продолжать способствовать формированию интереса к книгам. -Регулярно рассматривать с детьми иллюстрации.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572008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Дети, которым часто читают, чувствуют близость, защищенность, безопасность. Таким детям гораздо комфортнее жить, нежели тем, кто лишен радости чтения.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3000372"/>
            <a:ext cx="3357586" cy="366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214290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857232"/>
            <a:ext cx="5572164" cy="642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 2-3 лет –это пора активного развития творческих способностей.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этот период важно обеспечить ребенку простор для творчества в рисовании, конструировании, лепке, сочинении невероятных историй, собирании мозаик. Рисовать можно карандашами, красками, пальчиками по песку. Лепить – из пластилина, глины, теста. Собирать и строить конструкторы («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»), мозаики,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пирамиды, кубики. При этом самые невероятные конструкции должны с восторгом приниматься взрослыми. Это придаст малышу уверенности. 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643050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-Формировать умение правильно держать кисть, карандаш, фломастер. Проводить горизонтальные, вертикальные, округлые линии.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-Формировать умение набирать краску на кисть; хорошо промывать кисть; осушать промытую кисть о мягкую тряпочку или бумажную салфетку.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-Закреплять названия цветов (красный, синий, жёлтый, зелёный, белый, чёрный).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785794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«Художественно –эстетическое развитие»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643446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-Развивать умение раскатывать комочки прямыми и круговыми движениями.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В конструировании знакомить детей со строительным материалом (кубики, кирпичики, пластины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Воспитывать интерес к музыке.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1071546"/>
            <a:ext cx="52212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Двигательные навыки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учатся управлять своим телом:  при беге и ходьбе; при наклонах и подъёмах; учатся новым движениям: прыгать с высоты; подниматься и спускаться по лестнице; прыгать на двух ногах.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Появляется большая согласованность в умении управлять своим телом.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dmin\Рабочий стол\a5820b393f615bb6e9e02b804e95f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00306"/>
            <a:ext cx="378621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571744"/>
            <a:ext cx="82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-Ходить и бегать, не наталкиваясь друг на друга.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-Прыгать на двух ногах  и вместе с продвижением.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-Брать, держать, переносить, класть, катать, бросать мяч.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-Ползать, подлезать под натянутую веревку.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-Влезать на невысокую лесенку и слезать с нее.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-Развивать у детей желание играть со взрослым в подвижные игры: попрыгать, как зайчики, поклевать зернышки, как цыплятки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56084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85728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mic Sans MS" pitchFamily="66" charset="0"/>
                <a:cs typeface="Times New Roman" panose="02020603050405020304" pitchFamily="18" charset="0"/>
              </a:rPr>
              <a:t>          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главной фигурой в жизни ребёнка по-       прежнему остаётся –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взрослый!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edu.pkgo.ru/education/children/ds24/programmaf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00240"/>
            <a:ext cx="2286016" cy="36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6050" y="500042"/>
            <a:ext cx="61436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программа  группы         разработана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основе образовательной программы ДОУ, примерной общеобразовательной программы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 рождения до школы»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редакцией Н.Е.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Т.С. Комаровой,                           М.А. Васильевой и обеспечивает разностороннее развитие детей в возрасте от 2 до 3 лет с учетом их возрастных и индивидуальных особенностей по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основным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направлениям: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коммуникативному,  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-познавательному,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речевому,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-художественно-эстетическому,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физическому развитию.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85729"/>
            <a:ext cx="892971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Сохранность и укрепление физического и психического здоровья детей, в том числе их эмоционального благополучия;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-Обеспечить равные возможности для полноценного развития каждого ребенка в период дошкольного детства;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-Приобщить детей к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нормам, традициям семьи, общества, государства;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-Формировать общую культуру личности, в том числе ценность здорового образа жизни, развитие социальных, нравственных, эстетических, интеллектуальных  и физических  качеств;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-Объединить целостный образовательный процесс на основе духовно – нравственных и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ценностей и принятых  в обществе правил и норм поведения в интересах человека, семьи, общества;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-Развивать особенности и творческий потенциал  каждого ребенка как субъекта отношений  с самим собой, другими детьми, взрослыми и миром.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14357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«Социально – коммуникативное развитие»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35743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-Поддерживать интерес к познанию себя как человека: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– мальчик, я – девочка, я умею дружно играть, трудиться, рисовать.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-Узнавать свой дом, квартиру.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-Узнавать и называть членов семьи, их трудовые действия.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-Узнавать свой детский сад, ориентироваться в группе и на участке.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-Воспитывать интерес к труду взрослых, желание помогать им.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-Воспитывать культурно-гигиенические навыки и навыки самообслуживания.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-Знакомить с понятиями «можно», «нельзя», «опасно».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143248"/>
            <a:ext cx="3214710" cy="357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культурно –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гигиенических навыков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142984"/>
            <a:ext cx="56436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в этом возрасте должны самостоятельно мыть руки по мере загрязнения и перед едой, насухо вытирать лицо и руки полотенцем. Пользоваться индивидуальными предметами (носовым платком, салфеткой, полотенцем, расческой, горшком). Во время еды дети должны правильно держать ложку. При небольшой помощи взрослого снимать одежду, обувь в определенном порядке аккуратно складывать снятую одежду; правильно надевать одежду и обувь. С помощью взрослого приводят себя в порядок.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Admin\Рабочий стол\image003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357298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45638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8965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000108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формированием культурно – гигиенических   навыков у детей  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появляется чувство опрятности и желание быть чистыми и красивыми.</a:t>
            </a:r>
            <a:r>
              <a:rPr lang="ru-RU" sz="2800" b="1" dirty="0" smtClean="0"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Comic Sans MS" pitchFamily="66" charset="0"/>
                <a:cs typeface="Times New Roman" panose="02020603050405020304" pitchFamily="18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9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0"/>
            <a:ext cx="9039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500062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Умственное развитие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игре происходит всестороннее      развитие ребёнка, в том числе и умственное…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Через игру дети знакомятся с предметным миром: изучают качества предметов и действия, которые можно осуществить с этим предметом.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 помощью игр, ребенок знакомится с сенсорными эталонами: цветом и формой…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А также для детей организуются специальные игры - занятия, продолжительность которых 10 минут.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kakoj_vy_vospitatel.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404812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714356"/>
            <a:ext cx="535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«ПОЗНАВАТЕЛЬНОЕ РАЗВИТИЕ»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64305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-Учить определять цвет, величину, форму предметов; расположение их по отношению к ребенку (далеко, близко, высоко). Знакомить с материалами (дерево, бумага, ткань, глина, их свойствами (прочность, твердость, мягкость) 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214685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Количество. Развивать умение видеть общий признак предметов группы (все мячи — круглые, эти — все красные, эти — все большие и т. д.) 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-Различать понятия «много», «один», «ни одного»;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786321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умение ориентироваться в расположении частей своего тела и в соответствии с ними различать  пространственные направления от себя: вверху — внизу, впереди — сзади (позади, справа — слева).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1016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Катютина</cp:lastModifiedBy>
  <cp:revision>138</cp:revision>
  <dcterms:created xsi:type="dcterms:W3CDTF">2018-11-15T07:40:38Z</dcterms:created>
  <dcterms:modified xsi:type="dcterms:W3CDTF">2022-09-07T04:27:51Z</dcterms:modified>
</cp:coreProperties>
</file>