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60" r:id="rId5"/>
    <p:sldId id="263" r:id="rId6"/>
    <p:sldId id="265" r:id="rId7"/>
    <p:sldId id="259" r:id="rId8"/>
    <p:sldId id="264" r:id="rId9"/>
    <p:sldId id="267" r:id="rId10"/>
    <p:sldId id="268" r:id="rId11"/>
    <p:sldId id="278" r:id="rId12"/>
    <p:sldId id="266" r:id="rId13"/>
    <p:sldId id="269" r:id="rId14"/>
    <p:sldId id="270" r:id="rId15"/>
    <p:sldId id="271" r:id="rId16"/>
    <p:sldId id="272" r:id="rId17"/>
    <p:sldId id="279" r:id="rId18"/>
    <p:sldId id="274" r:id="rId19"/>
    <p:sldId id="277" r:id="rId20"/>
    <p:sldId id="276" r:id="rId21"/>
    <p:sldId id="275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86" d="100"/>
          <a:sy n="86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«Я эту землю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Родиной зову»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4648200" y="3228536"/>
            <a:ext cx="4191000" cy="15720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учитель – дефектолог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Анисимова Надежда Дмитриевна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Детский сад комбинированного вида №1 «Ласточка»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1ed881_5754f90e_or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2514600"/>
            <a:ext cx="441960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a91d_ed9ebb37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5786068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63259" y="2819400"/>
            <a:ext cx="5780741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10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2800" y="2590800"/>
            <a:ext cx="5791200" cy="4136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Рисунок 4" descr="x28xg3mwr4fxzlxta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867400" cy="3761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Современные Достопримечательности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Аткарска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Аткарске находится музей краеведения, интересные с архитектурной точки зрения здания конца XIX — начала X века: бывшее здание городской думы и управы, ныне администрация города, библиотеки, училища, женской гимназии, дворянского собрания, почты, железнодорожного вокзала. Дом культуры — архитектурный памятник эпохи конструктивизма.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окраине Аткарска находится широко известный питомник декоративных культур и дендрарий (голубая ель, амурский бархат, вавилонская ива и др.)</a:t>
            </a:r>
          </a:p>
          <a:p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городском парке установлены бюст И. В. Сталина, памятники великим полководцам: Жукову, Рокоссовскому и другим.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Железнодорожный вокзал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1ed880_1e1cb2a2_orig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838200" y="2133600"/>
            <a:ext cx="7772400" cy="441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411691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990600" y="1981200"/>
            <a:ext cx="7110413" cy="4424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Кинотеатр и пожарная часть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998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1371600"/>
            <a:ext cx="5181600" cy="3886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 descr="DSC041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52800" y="2590800"/>
            <a:ext cx="5486400" cy="411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РКЦ и здание училища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05770312_53ca5a481bdc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62400" y="3345137"/>
            <a:ext cx="5290457" cy="3512863"/>
          </a:xfrm>
          <a:prstGeom prst="rect">
            <a:avLst/>
          </a:prstGeom>
        </p:spPr>
      </p:pic>
      <p:pic>
        <p:nvPicPr>
          <p:cNvPr id="4" name="Рисунок 3" descr="cb5432dc-2b02-4623-a80e-d641d7e613e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1828800"/>
            <a:ext cx="463731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990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 гимназии началось в 1905 году, а первых воспитанников здание приняло в 1907-м. После революции здание было занято уездным исполкомом, с 1922 года - школа, с 1926 - педагогический техникум. В годы войны здесь был госпиталь, а после войны тут за колючей проволокой держали пленных немцев. С 1946 года тут располагалось то педучилище, то школа-интернат.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0_19d2ca_6aa08f52_orig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19600" y="3480179"/>
            <a:ext cx="4495800" cy="3019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Городской парк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905000"/>
            <a:ext cx="7924800" cy="445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248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Школы: №3 и №9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2715794-1393-4323-a6e3-dde5eb1dca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219200"/>
            <a:ext cx="5029200" cy="3771900"/>
          </a:xfrm>
          <a:prstGeom prst="rect">
            <a:avLst/>
          </a:prstGeom>
        </p:spPr>
      </p:pic>
      <p:pic>
        <p:nvPicPr>
          <p:cNvPr id="4" name="Рисунок 3" descr="jenskoe_nachalnoe_uchilische_v_atkarske-1024x6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17254" y="3505200"/>
            <a:ext cx="5026746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Немного из истории нашего города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52600" y="1905000"/>
            <a:ext cx="5029200" cy="2103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Аткарск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— город (с 1780) в России, административный центр 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Аткарского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района Саратовской области.                                                                                                                              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 (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3657600"/>
            <a:ext cx="7315200" cy="2807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Реки: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Аткара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и Медведица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7540-4404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990600"/>
            <a:ext cx="4953000" cy="533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81600" y="914400"/>
            <a:ext cx="3657600" cy="49530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Край любимый, край родной!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Чудная Россия!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Без тебя ,мой дорогой,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совсем бессильна. 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Припаду к реке родной</a:t>
            </a:r>
          </a:p>
          <a:p>
            <a:r>
              <a:rPr lang="ru-RU" sz="1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сердце трепет страстный</a:t>
            </a:r>
          </a:p>
          <a:p>
            <a:r>
              <a:rPr lang="ru-RU" sz="1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b="1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того,что</a:t>
            </a:r>
            <a:r>
              <a:rPr lang="ru-RU" sz="1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силы пью</a:t>
            </a:r>
          </a:p>
          <a:p>
            <a:r>
              <a:rPr lang="ru-RU" sz="12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из реки прекрасной.</a:t>
            </a:r>
          </a:p>
          <a:p>
            <a:pPr>
              <a:buNone/>
            </a:pPr>
            <a:endParaRPr lang="ru-RU" sz="1200" b="1" i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Прислонюсь к берёзке я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радостью безмерной,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Родина моя!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точно!Верно</a:t>
            </a:r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Преданна </a:t>
            </a:r>
            <a:r>
              <a:rPr lang="ru-RU" sz="1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тебе,мой</a:t>
            </a:r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край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Всей своей душою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тропинке луговой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Бегаю босою...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Радуюсь всему, что есть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рядышком со мною,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Буду </a:t>
            </a:r>
            <a:r>
              <a:rPr lang="ru-RU" sz="1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жить,трудиться,петь</a:t>
            </a:r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тебе,родной</a:t>
            </a:r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мой!</a:t>
            </a:r>
          </a:p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автор: Лариса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Балагуто</a:t>
            </a:r>
            <a:endParaRPr lang="ru-RU" sz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«Я эту землю Родиной зову»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Дом, где мы с тобой живём,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берёзки, вдоль которых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Рядом с мамой мы идём.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 с тонким колоском,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праздники и песни,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Тёплый вечер за окном.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мы Родиной зовём?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Всё, что в сердце бережём.</a:t>
            </a:r>
            <a:b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(В. Степанов)</a:t>
            </a:r>
            <a:endParaRPr lang="ru-RU" sz="18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48374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0" y="1981200"/>
            <a:ext cx="5181600" cy="3962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1828800"/>
            <a:ext cx="8043079" cy="434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1358 на месте, где сейчас расположен город, в густых лесах был основан улус татарского хана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Еткары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По его имени назвали речку. В то время это место было выгодным военно-стратегическим пунктом. Природные условия благоприятствовали земледелию, животноводству, рыбной ловле и охоте.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os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623344"/>
            <a:ext cx="4038600" cy="30289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Аткарск расположен на Приволжской возвышенности, при впадении реки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Аткара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 реку Медведица (левый приток Дона), в 92 км к северо-западу от Саратова. Река делит город пополам. Железнодорожная станция Аткарск Приволжской железной дороги на линии Астрахань—Саратов—Москва.</a:t>
            </a:r>
          </a:p>
          <a:p>
            <a:endParaRPr lang="ru-RU" sz="2400" dirty="0"/>
          </a:p>
        </p:txBody>
      </p:sp>
      <p:pic>
        <p:nvPicPr>
          <p:cNvPr id="4" name="Рисунок 3" descr="atkars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3581400"/>
            <a:ext cx="8249107" cy="312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ноября (по новому стилю 20 ноября) 1780 года императрица Екатерина II пожаловала слободе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Еткара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статус города. Новый город получил название </a:t>
            </a:r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Аткарск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и стал центром 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Аткарского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уезда Саратовской губернии. Уездный город Аткарск получил герб 23 августа 1781 года вместе с другими городами Саратовского наместничества: «В верхней половине — герб Саратовского наместничества, в нижней — река, по которой в серебряном поле три летящие рыболова каковых птиц в окрестностях сего города </a:t>
            </a:r>
            <a:r>
              <a:rPr lang="ru-R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пребезмерно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много» </a:t>
            </a:r>
            <a:endParaRPr lang="ru-R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5600_html_m111fcbae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53100" y="2726595"/>
            <a:ext cx="1828800" cy="282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Железнодорожное сообщение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Важным событием для Аткарска явилось открытие железнодорожного сообщения по линии Тамбов-Саратов (1871—1872) и постройка железнодорожной ветви на Вольск (1893). С этого времени город стал быстро заселяться железнодорожными рабочими, ремесленниками, купцами, и уже в 1907 году в нём проживало 13 тысяч человек.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00px-parovoz-e-5474vdepoatkarsk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8200" y="2875756"/>
            <a:ext cx="4038600" cy="2524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Федор Николаевич Павлюков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Аткарский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городской голова с 1894 по 1917. Федор Николаевич Павлюков (1837-1921), много сделал для города на своем посту.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 (13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3000" y="2468563"/>
            <a:ext cx="6934200" cy="4160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762000"/>
            <a:ext cx="8229600" cy="4846638"/>
          </a:xfrm>
        </p:spPr>
        <p:txBody>
          <a:bodyPr>
            <a:normAutofit/>
          </a:bodyPr>
          <a:lstStyle/>
          <a:p>
            <a:r>
              <a:rPr lang="ru-RU" sz="20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Впериод</a:t>
            </a:r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когда Ф.Н.Павлюков был городским головой, произошло коренное преображение архитектурного облика города, было развернуто масштабное строительство новых сооружений, появились несколько учебных заведений, больница, церковь во имя Сретения Господня в городском парке, пожарная часть и многие другие здания, ставшие символами Аткарска и лицом города.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age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2819400"/>
            <a:ext cx="815340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1752600"/>
            <a:ext cx="4717844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0668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Уездный городок Аткарск в 90-е годы прошлого века прославился своим центральным садом.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endParaRPr lang="ru-RU" sz="1050" dirty="0"/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67200" y="3352800"/>
            <a:ext cx="4572000" cy="32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276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«Я эту землю  Родиной зову»</vt:lpstr>
      <vt:lpstr>Немного из истории нашего города</vt:lpstr>
      <vt:lpstr>История</vt:lpstr>
      <vt:lpstr>География</vt:lpstr>
      <vt:lpstr>Герб</vt:lpstr>
      <vt:lpstr>Железнодорожное сообщение</vt:lpstr>
      <vt:lpstr>   Федор Николаевич Павлюков  Аткарский городской голова с 1894 по 1917. Федор Николаевич Павлюков (1837-1921), много сделал для города на своем посту. </vt:lpstr>
      <vt:lpstr>Слайд 8</vt:lpstr>
      <vt:lpstr>Уездный городок Аткарск в 90-е годы прошлого века прославился своим центральным садом. </vt:lpstr>
      <vt:lpstr>Слайд 10</vt:lpstr>
      <vt:lpstr>Слайд 11</vt:lpstr>
      <vt:lpstr>Современные Достопримечательности Аткарска</vt:lpstr>
      <vt:lpstr>Железнодорожный вокзал</vt:lpstr>
      <vt:lpstr>Музей</vt:lpstr>
      <vt:lpstr>Кинотеатр и пожарная часть</vt:lpstr>
      <vt:lpstr>РКЦ и здание училища</vt:lpstr>
      <vt:lpstr>Слайд 17</vt:lpstr>
      <vt:lpstr>Городской парк</vt:lpstr>
      <vt:lpstr>Школы: №3 и №9</vt:lpstr>
      <vt:lpstr>Реки: Аткара и Медведица </vt:lpstr>
      <vt:lpstr>«Я эту землю Родиной зову»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родной - Аткарск</dc:title>
  <dc:creator>IVANNADEZDA</dc:creator>
  <cp:lastModifiedBy>Иван и Надежда</cp:lastModifiedBy>
  <cp:revision>51</cp:revision>
  <dcterms:created xsi:type="dcterms:W3CDTF">2006-08-16T00:00:00Z</dcterms:created>
  <dcterms:modified xsi:type="dcterms:W3CDTF">2019-09-13T05:49:32Z</dcterms:modified>
</cp:coreProperties>
</file>