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1" r:id="rId9"/>
    <p:sldId id="267" r:id="rId10"/>
    <p:sldId id="265" r:id="rId11"/>
    <p:sldId id="264" r:id="rId12"/>
    <p:sldId id="269" r:id="rId13"/>
    <p:sldId id="270" r:id="rId14"/>
    <p:sldId id="271" r:id="rId15"/>
    <p:sldId id="274" r:id="rId16"/>
    <p:sldId id="275" r:id="rId17"/>
    <p:sldId id="276" r:id="rId18"/>
    <p:sldId id="272" r:id="rId19"/>
    <p:sldId id="27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2334" y="10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7CE9-CE19-45CE-B3E9-534085DF6091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9FE7-9A1E-4AAD-8313-AE59ABF87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0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29FE7-9A1E-4AAD-8313-AE59ABF87A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9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B2B3C7-A59C-4907-9347-EA1DF17264B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68921B-0B66-4C5B-8E16-86165D4A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857238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</a:t>
            </a:r>
          </a:p>
          <a:p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ОБЪЕДИНЕНИЯ</a:t>
            </a:r>
            <a:endParaRPr lang="ru-RU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642068"/>
            <a:ext cx="771530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информационно-образовательной среде школы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8495" y="437195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Е.М. РАДЮН,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ОЧУ «Газпром школа»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6468"/>
            <a:ext cx="6264696" cy="428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68" y="4566167"/>
            <a:ext cx="294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– САМЫЕ ОТВЕТСТВЕННЫЕ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прое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5486"/>
            <a:ext cx="5040560" cy="4432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548028"/>
            <a:ext cx="294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– НЕ СУЩЕСТВУЮТ 11 МЕТОДИЧЕСКИХ ОБЪЕДИНЕНИЙ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6888" y="2250639"/>
            <a:ext cx="193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«УТОНИ»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ОКЕАНЕ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ДИЗАЙН-РЕШЕНИЙ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51" y="2145206"/>
            <a:ext cx="2979437" cy="2413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4" y="2265022"/>
            <a:ext cx="3713213" cy="2477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4" y="226314"/>
            <a:ext cx="3888432" cy="1944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32" y="226314"/>
            <a:ext cx="2979956" cy="19853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74232" y="45893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СВОЙ ПУТЬ И СМЕЛО ИДИ ПО НЕМУ,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КОМПЕТЕНЦИИ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4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2778" y="4681595"/>
            <a:ext cx="553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ПОРАБОТАЙ С КОЛЛЕКТИВОМ  - ИХ У ТЕБЯ ОКОЛО 150 ЧЕЛОВЕК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" y="95358"/>
            <a:ext cx="6564458" cy="437630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1520" y="3319984"/>
            <a:ext cx="4003319" cy="1793584"/>
            <a:chOff x="1535567" y="1167383"/>
            <a:chExt cx="4867415" cy="21896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67" y="1362855"/>
              <a:ext cx="1200356" cy="180053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482" y="1167383"/>
              <a:ext cx="1220891" cy="183133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2320" y="1167383"/>
              <a:ext cx="1440662" cy="216099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13657" y="1207724"/>
              <a:ext cx="1255566" cy="188334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218" y="1169253"/>
              <a:ext cx="1458492" cy="218773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59" y="1664917"/>
            <a:ext cx="3222211" cy="1327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72" y="239703"/>
            <a:ext cx="4579739" cy="12994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72" y="3077808"/>
            <a:ext cx="4571998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4548028"/>
            <a:ext cx="337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СВОЙ ПУТЬ И СМЕЛО ИДИ ПО НЕМУ, ОСВАИВАЯ НОВЫЕ КОМПЕТЕНЦИИ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1509"/>
            <a:ext cx="2710852" cy="3825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11508"/>
            <a:ext cx="2710852" cy="3825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509"/>
            <a:ext cx="2710852" cy="38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4548028"/>
            <a:ext cx="337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ПОЛУЧИ, НАКОНЕЦ,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ЖЕЛАЕМЫЙ РЕЗУЛЬТАТ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1509"/>
            <a:ext cx="2710851" cy="3825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11508"/>
            <a:ext cx="2710851" cy="3825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509"/>
            <a:ext cx="2710851" cy="38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4548028"/>
            <a:ext cx="337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ПОЛУЧИ, НАКОНЕЦ,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ЖЕЛАЕМЫЙ РЕЗУЛЬТАТ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1510"/>
            <a:ext cx="2710851" cy="3825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11509"/>
            <a:ext cx="2710851" cy="3825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510"/>
            <a:ext cx="2710851" cy="38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2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4548028"/>
            <a:ext cx="337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ПОЛУЧИ, НАКОНЕЦ,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ЖЕЛАЕМЫЙ РЕЗУЛЬТАТ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4" y="444332"/>
            <a:ext cx="2710851" cy="3825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4332"/>
            <a:ext cx="2710851" cy="38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112" y="4639221"/>
            <a:ext cx="337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 В ВЫБРАННОЙ РЕКРИАЦИИ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1" y="154807"/>
            <a:ext cx="4327522" cy="2450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92" y="154807"/>
            <a:ext cx="4484656" cy="2499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0" y="2139702"/>
            <a:ext cx="8917431" cy="23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4548028"/>
            <a:ext cx="359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ПОЖЕЛАЙ СВОЕМУ «ДЕТИЩУ» ДОБРЫХ ВСТРЕЧ, ПРЕКРАСНЫХ МЫСЛЕЙ И РЕШЕНИЙ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8" y="267494"/>
            <a:ext cx="6300492" cy="4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4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1470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ЯРКИЕ  СМЫСЛОВЫЕ</a:t>
            </a:r>
          </a:p>
          <a:p>
            <a:endParaRPr lang="ru-RU" sz="6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СОДЕРЖАТЕЛЬНЫЕ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-236562"/>
            <a:ext cx="7715304" cy="35684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ФОТО</a:t>
            </a:r>
          </a:p>
          <a:p>
            <a:pPr>
              <a:lnSpc>
                <a:spcPct val="150000"/>
              </a:lnSpc>
            </a:pPr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ФРАЗЫ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40" y="4083918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ПОМОЧЬ НАПОЛНИТЬ ПРОСТРАНСТВО ВАШЕЙ ЛЮБИМОЙ ШКОЛЫ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ЯРКИМИ ОБРАЗАМИ, НО И ОТЧЁТЛИВЫМИ СМЫСЛАМИ СОВМЕСТНОЙ УВЛЕКАТЕЛЬНОЙ ДЕЯТЕЛЬНОСТИ, ПРИДАДУТ КОЛЛЕКТИВУ НЕПОВТОРИМЫЙ СТИЛЬ И УЗНАВАЕМОСТЬ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0646" b="15272"/>
          <a:stretch>
            <a:fillRect/>
          </a:stretch>
        </p:blipFill>
        <p:spPr>
          <a:xfrm>
            <a:off x="142844" y="428610"/>
            <a:ext cx="4276436" cy="4125084"/>
          </a:xfrm>
          <a:prstGeom prst="rect">
            <a:avLst/>
          </a:prstGeom>
        </p:spPr>
      </p:pic>
      <p:pic>
        <p:nvPicPr>
          <p:cNvPr id="3" name="Picture 2" descr="C:\Users\kuraelev\Desktop\Визит в Лондон\Презентация 03.02.2017\Все разное\Image-1 (11).jpg"/>
          <p:cNvPicPr>
            <a:picLocks noChangeAspect="1" noChangeArrowheads="1"/>
          </p:cNvPicPr>
          <p:nvPr/>
        </p:nvPicPr>
        <p:blipFill>
          <a:blip r:embed="rId3" cstate="print"/>
          <a:srcRect l="4186" t="12261" b="19455"/>
          <a:stretch>
            <a:fillRect/>
          </a:stretch>
        </p:blipFill>
        <p:spPr bwMode="auto">
          <a:xfrm>
            <a:off x="4429124" y="428610"/>
            <a:ext cx="4335146" cy="41194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84168" y="4548028"/>
            <a:ext cx="294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«ПОДПИТАЙТЕСЬ» ЗРИТЕЛЬНЫМИ ОБРАЗАМИ РЕКЛАМНЫХ САЙТОВ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380" y="267494"/>
            <a:ext cx="4824536" cy="407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548028"/>
            <a:ext cx="294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«СВЕЖИЕ» ФОТО,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СМОНТИРУЙТЕ КОЛЛАЖИ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9582"/>
            <a:ext cx="8858280" cy="2466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548028"/>
            <a:ext cx="294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ЗАБУДЬТЕ, ЧТО У ВАС 11 МЕТОДИЧЕСКИХ ОБЪЕДИНЕНИЙ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569"/>
            <a:ext cx="5330238" cy="4373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68" y="4548028"/>
            <a:ext cx="294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ДУМАЙТЕ О ТОМ, КАКИМИ БЫ ОНИ СЕБЕ ПОНРАВИЛИСЬ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5486"/>
            <a:ext cx="5390544" cy="449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548028"/>
            <a:ext cx="294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УЧАСТНИКОВ –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 КАДРОМ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4495"/>
            <a:ext cx="5797353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548028"/>
            <a:ext cx="294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– САМЫЕ УМНЫЕ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96"/>
            <a:ext cx="5300518" cy="4758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548028"/>
            <a:ext cx="294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– САМЫЕ ЛОВКИЕ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182</Words>
  <Application>Microsoft Office PowerPoint</Application>
  <PresentationFormat>Экран (16:9)</PresentationFormat>
  <Paragraphs>41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Радюн Елена Михайловна</dc:creator>
  <cp:lastModifiedBy>Радюн Елена Михайловна</cp:lastModifiedBy>
  <cp:revision>16</cp:revision>
  <dcterms:created xsi:type="dcterms:W3CDTF">2018-02-08T09:53:26Z</dcterms:created>
  <dcterms:modified xsi:type="dcterms:W3CDTF">2022-05-17T11:53:04Z</dcterms:modified>
</cp:coreProperties>
</file>