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71" r:id="rId3"/>
    <p:sldId id="263" r:id="rId4"/>
    <p:sldId id="257" r:id="rId5"/>
    <p:sldId id="258" r:id="rId6"/>
    <p:sldId id="259" r:id="rId7"/>
    <p:sldId id="260" r:id="rId8"/>
    <p:sldId id="261" r:id="rId9"/>
    <p:sldId id="274" r:id="rId10"/>
    <p:sldId id="265" r:id="rId11"/>
    <p:sldId id="266" r:id="rId12"/>
    <p:sldId id="272" r:id="rId13"/>
    <p:sldId id="267" r:id="rId14"/>
    <p:sldId id="268" r:id="rId15"/>
    <p:sldId id="270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3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0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18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45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1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38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50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2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5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5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9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6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0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2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3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4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56204"/>
            <a:ext cx="6775354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76673"/>
            <a:ext cx="7056784" cy="2016223"/>
          </a:xfrm>
        </p:spPr>
        <p:txBody>
          <a:bodyPr>
            <a:normAutofit/>
          </a:bodyPr>
          <a:lstStyle/>
          <a:p>
            <a:r>
              <a:rPr lang="ru-RU" sz="3600" b="1" u="sng" dirty="0" smtClean="0"/>
              <a:t>Утренняя гимнастика- </a:t>
            </a:r>
            <a:r>
              <a:rPr lang="ru-RU" sz="3600" dirty="0" smtClean="0"/>
              <a:t>правила, методы проведения и польза.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262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34" y="224056"/>
            <a:ext cx="3671039" cy="2409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00" y="4365104"/>
            <a:ext cx="4162398" cy="2497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-1035496"/>
            <a:ext cx="6377940" cy="3092897"/>
          </a:xfrm>
        </p:spPr>
        <p:txBody>
          <a:bodyPr/>
          <a:lstStyle/>
          <a:p>
            <a:r>
              <a:rPr lang="ru-RU" b="1" dirty="0" smtClean="0"/>
              <a:t>«Польза»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6516216" cy="5809806"/>
          </a:xfrm>
        </p:spPr>
        <p:txBody>
          <a:bodyPr>
            <a:normAutofit fontScale="92500"/>
          </a:bodyPr>
          <a:lstStyle/>
          <a:p>
            <a:r>
              <a:rPr lang="ru-RU" b="1" i="1" u="sng" dirty="0" smtClean="0"/>
              <a:t>Ежедневное проведение утренней гимнастики с правильно подобранными комплексами физических </a:t>
            </a:r>
            <a:r>
              <a:rPr lang="ru-RU" b="1" i="1" u="sng" dirty="0" smtClean="0"/>
              <a:t>упражнений: </a:t>
            </a:r>
            <a:endParaRPr lang="ru-RU" b="1" i="1" u="sng" dirty="0" smtClean="0"/>
          </a:p>
          <a:p>
            <a:r>
              <a:rPr lang="ru-RU" b="1" i="1" dirty="0" smtClean="0"/>
              <a:t>- растормаживает нервную систему детей после сна.</a:t>
            </a:r>
          </a:p>
          <a:p>
            <a:r>
              <a:rPr lang="ru-RU" b="1" i="1" dirty="0" smtClean="0"/>
              <a:t>- активизирует деятельность всех внутренних органов и систем.</a:t>
            </a:r>
          </a:p>
          <a:p>
            <a:r>
              <a:rPr lang="ru-RU" b="1" i="1" dirty="0" smtClean="0"/>
              <a:t>- повышает физиологические процессы обмена.</a:t>
            </a:r>
          </a:p>
          <a:p>
            <a:r>
              <a:rPr lang="ru-RU" b="1" i="1" dirty="0" smtClean="0"/>
              <a:t>- увеличивает возбудимость коры головного мозга , а так же реактивность всей центральной нервной системы. </a:t>
            </a:r>
          </a:p>
          <a:p>
            <a:r>
              <a:rPr lang="ru-RU" b="1" i="1" dirty="0" smtClean="0"/>
              <a:t>- поток импульсов, идущих в головной мозг от рецепторов – зрительного, слухового, кожного, опорно- двигательного, повышает жизнедеятельность организма в целом.</a:t>
            </a:r>
          </a:p>
          <a:p>
            <a:r>
              <a:rPr lang="ru-RU" b="1" i="1" dirty="0" smtClean="0"/>
              <a:t>- </a:t>
            </a:r>
            <a:r>
              <a:rPr lang="ru-RU" b="1" i="1" dirty="0" smtClean="0"/>
              <a:t>формированию </a:t>
            </a:r>
            <a:r>
              <a:rPr lang="ru-RU" b="1" i="1" dirty="0" smtClean="0"/>
              <a:t>правильной осанки и свода стопы.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0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52" y="-603448"/>
            <a:ext cx="7886095" cy="68070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6588224" cy="587727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Помимо оздоровительного значения утренняя гимнастика имеет большое воспитательное значение. Систематическое проведение её воспитывает у детей привычку ежедневно делать физические упражнения. Приучает организованно начать свой трудовой день, согласованно действовать в коллективе. Кроме того, ежедневное выполнение определённых комплексов физических упражнений способствует совершенствованию двигательных способностей у детей, развивает физические качества (сила, выносливость</a:t>
            </a:r>
            <a:r>
              <a:rPr lang="ru-RU" b="1" i="1" dirty="0"/>
              <a:t>, гибкость</a:t>
            </a:r>
            <a:r>
              <a:rPr lang="ru-RU" b="1" i="1" dirty="0" smtClean="0"/>
              <a:t>), улучшает работу координационных  механизмов, способствует приобретению знаний в области физической культуры.</a:t>
            </a:r>
            <a:r>
              <a:rPr lang="ru-RU" b="1" i="1" dirty="0"/>
              <a:t> </a:t>
            </a:r>
            <a:endParaRPr lang="ru-RU" b="1" i="1" dirty="0" smtClean="0"/>
          </a:p>
          <a:p>
            <a:r>
              <a:rPr lang="ru-RU" b="1" i="1" dirty="0" smtClean="0"/>
              <a:t>Вызывает </a:t>
            </a:r>
            <a:r>
              <a:rPr lang="ru-RU" b="1" i="1" dirty="0"/>
              <a:t>положительные эмоции и радостное ощущение.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304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88561" cy="7255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/>
              <a:t>Какая основная польза от утренней зарядки?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560" y="2492896"/>
            <a:ext cx="3761080" cy="3770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1. Начинает </a:t>
            </a:r>
            <a:r>
              <a:rPr lang="ru-RU" sz="2800" b="1" dirty="0"/>
              <a:t>более активно работать </a:t>
            </a:r>
            <a:r>
              <a:rPr lang="ru-RU" sz="2800" b="1" dirty="0" smtClean="0"/>
              <a:t>иммунитет.</a:t>
            </a:r>
          </a:p>
          <a:p>
            <a:pPr marL="457200" indent="-457200">
              <a:buAutoNum type="arabicPeriod"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 smtClean="0"/>
              <a:t>2. Активизируются </a:t>
            </a:r>
            <a:r>
              <a:rPr lang="ru-RU" sz="2800" b="1" dirty="0"/>
              <a:t>все процессы в </a:t>
            </a:r>
            <a:r>
              <a:rPr lang="ru-RU" sz="2800" b="1" dirty="0" smtClean="0"/>
              <a:t>организме.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352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308304" cy="548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19872" y="548680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Что не так на фото?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550293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Что не так на фото?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873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110234"/>
            <a:ext cx="7388284" cy="554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30724" y="260648"/>
            <a:ext cx="4868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Всё ли правильно на фото?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393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748699"/>
            <a:ext cx="8156417" cy="611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35896" y="332656"/>
            <a:ext cx="549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Всё ли правильно на фото?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87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" y="0"/>
            <a:ext cx="9139155" cy="6858000"/>
          </a:xfrm>
        </p:spPr>
      </p:pic>
    </p:spTree>
    <p:extLst>
      <p:ext uri="{BB962C8B-B14F-4D97-AF65-F5344CB8AC3E}">
        <p14:creationId xmlns:p14="http://schemas.microsoft.com/office/powerpoint/2010/main" val="39378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372"/>
            <a:ext cx="7704856" cy="259261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276872"/>
            <a:ext cx="7346293" cy="42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3" y="2861378"/>
            <a:ext cx="5382344" cy="39966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764372"/>
            <a:ext cx="6504756" cy="1944547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Каждый новый день в детском саду начинается с утренней гимнастики.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5544616" cy="4058776"/>
          </a:xfrm>
        </p:spPr>
        <p:txBody>
          <a:bodyPr/>
          <a:lstStyle/>
          <a:p>
            <a:r>
              <a:rPr lang="ru-RU" dirty="0" smtClean="0"/>
              <a:t>Утренняя </a:t>
            </a:r>
            <a:r>
              <a:rPr lang="ru-RU" dirty="0"/>
              <a:t>гимнастика- это комплекс специально подобранных упражнений, которые проводятся с целью настроить «зарядить» организм ребёнка на весь предстоящий день.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8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42315"/>
            <a:ext cx="4033056" cy="268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00" y="1092667"/>
            <a:ext cx="4375368" cy="2912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566516"/>
            <a:ext cx="2864356" cy="2291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-171399"/>
            <a:ext cx="6377940" cy="158417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«Методы проведения»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980728"/>
            <a:ext cx="6209888" cy="6048672"/>
          </a:xfrm>
        </p:spPr>
        <p:txBody>
          <a:bodyPr/>
          <a:lstStyle/>
          <a:p>
            <a:r>
              <a:rPr lang="ru-RU" b="1" i="1" dirty="0" smtClean="0"/>
              <a:t>С использованием общеразвивающих упражнений с предметами и без них.</a:t>
            </a:r>
          </a:p>
          <a:p>
            <a:r>
              <a:rPr lang="ru-RU" b="1" i="1" dirty="0" smtClean="0"/>
              <a:t>Обыгрывание какого- нибудь сюжета «На прогулке». «Мы на лугу», «Воробушки» и др. </a:t>
            </a:r>
          </a:p>
          <a:p>
            <a:r>
              <a:rPr lang="ru-RU" b="1" i="1" dirty="0" smtClean="0"/>
              <a:t>Игровой форме ( из нескольких подвижных игр) </a:t>
            </a:r>
          </a:p>
          <a:p>
            <a:r>
              <a:rPr lang="ru-RU" b="1" i="1" dirty="0" smtClean="0"/>
              <a:t>Оздоровительный бег 3- 4 минуты.</a:t>
            </a:r>
          </a:p>
          <a:p>
            <a:r>
              <a:rPr lang="ru-RU" b="1" i="1" dirty="0" smtClean="0"/>
              <a:t>С использованием полосы препятствия.</a:t>
            </a:r>
          </a:p>
          <a:p>
            <a:r>
              <a:rPr lang="ru-RU" b="1" i="1" dirty="0" smtClean="0"/>
              <a:t>С использованием простейших тренажёров.</a:t>
            </a:r>
          </a:p>
        </p:txBody>
      </p:sp>
    </p:spTree>
    <p:extLst>
      <p:ext uri="{BB962C8B-B14F-4D97-AF65-F5344CB8AC3E}">
        <p14:creationId xmlns:p14="http://schemas.microsoft.com/office/powerpoint/2010/main" val="2728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2636912"/>
            <a:ext cx="7109605" cy="4743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1"/>
            <a:ext cx="8149983" cy="1772816"/>
          </a:xfrm>
        </p:spPr>
        <p:txBody>
          <a:bodyPr/>
          <a:lstStyle/>
          <a:p>
            <a:r>
              <a:rPr lang="ru-RU" sz="3200" b="1" u="sng" dirty="0" smtClean="0"/>
              <a:t>1</a:t>
            </a:r>
            <a:r>
              <a:rPr lang="ru-RU" sz="3200" b="1" u="sng" dirty="0"/>
              <a:t>. </a:t>
            </a:r>
            <a:r>
              <a:rPr lang="ru-RU" sz="3200" b="1" u="sng" dirty="0" smtClean="0"/>
              <a:t>Правило. «Одежда</a:t>
            </a:r>
            <a:r>
              <a:rPr lang="ru-RU" sz="3200" b="1" u="sng" dirty="0"/>
              <a:t>»</a:t>
            </a:r>
            <a:br>
              <a:rPr lang="ru-RU" sz="3200" b="1" u="sng" dirty="0"/>
            </a:b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124744"/>
            <a:ext cx="7955280" cy="5138896"/>
          </a:xfrm>
        </p:spPr>
        <p:txBody>
          <a:bodyPr/>
          <a:lstStyle/>
          <a:p>
            <a:r>
              <a:rPr lang="ru-RU" sz="2400" b="1" i="1" dirty="0" smtClean="0"/>
              <a:t>Костюм</a:t>
            </a:r>
            <a:r>
              <a:rPr lang="ru-RU" sz="2400" b="1" i="1" dirty="0"/>
              <a:t>, в котором вы выполняете утреннюю гимнастику, должен быть легким, не стесняющим движений. Плотная одежда затруднят испарение пота. В результате закупориваются поры, что мешает нормальной работе потовых и сальных желез.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3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-171399"/>
            <a:ext cx="6377940" cy="1512167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2. Правило. «Воздух»</a:t>
            </a:r>
            <a:endParaRPr lang="ru-RU" sz="32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980728"/>
            <a:ext cx="7955280" cy="5282912"/>
          </a:xfrm>
        </p:spPr>
        <p:txBody>
          <a:bodyPr>
            <a:normAutofit/>
          </a:bodyPr>
          <a:lstStyle/>
          <a:p>
            <a:r>
              <a:rPr lang="ru-RU" sz="2400" b="1" i="1" dirty="0"/>
              <a:t>Во время выполнения физических упражнений человеку требуется значительно (иногда даже в 10 раз) больше кислорода, чем в состоянии покоя. При мышечной работе дыхание и кровообращение становятся интенсивнее: число сокращений сердца увеличивается до 150 ударов в минуту, частота дыхания возрастает до 30-40 в минуту. Нужно ли говорить, как важен постоянный приток свежего воздуха при выполнении движений?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61130"/>
            <a:ext cx="3059833" cy="239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88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99672"/>
            <a:ext cx="5004048" cy="500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116632"/>
            <a:ext cx="6377940" cy="1800199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3. Правило. «Соответствие по возрасту»</a:t>
            </a:r>
            <a:endParaRPr lang="ru-RU" sz="32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628800"/>
            <a:ext cx="4481696" cy="4634840"/>
          </a:xfrm>
        </p:spPr>
        <p:txBody>
          <a:bodyPr>
            <a:normAutofit/>
          </a:bodyPr>
          <a:lstStyle/>
          <a:p>
            <a:r>
              <a:rPr lang="ru-RU" sz="2400" b="1" dirty="0"/>
              <a:t>Упражнения комплекса утренней гимнастики по трудности должны соответствовать возрасту и физической подготовленности, то есть должны быть посильными. </a:t>
            </a:r>
          </a:p>
        </p:txBody>
      </p:sp>
    </p:spTree>
    <p:extLst>
      <p:ext uri="{BB962C8B-B14F-4D97-AF65-F5344CB8AC3E}">
        <p14:creationId xmlns:p14="http://schemas.microsoft.com/office/powerpoint/2010/main" val="40783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5816" cy="19390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692696"/>
            <a:ext cx="6377940" cy="7920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4. Правило. «Нагрузка»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56184"/>
            <a:ext cx="8820472" cy="5201816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В </a:t>
            </a:r>
            <a:r>
              <a:rPr lang="ru-RU" b="1" i="1" dirty="0"/>
              <a:t>комплекс утренней гимнастики входят обычно не мене 5 </a:t>
            </a:r>
            <a:r>
              <a:rPr lang="ru-RU" b="1" i="1" dirty="0" smtClean="0"/>
              <a:t>упражнений.</a:t>
            </a:r>
          </a:p>
          <a:p>
            <a:r>
              <a:rPr lang="ru-RU" b="1" i="1" dirty="0" smtClean="0"/>
              <a:t>Каждое </a:t>
            </a:r>
            <a:r>
              <a:rPr lang="ru-RU" b="1" i="1" dirty="0"/>
              <a:t>из них надо выполнить не менее 3 раз. Если же упражнение легкое, - 10-12 раз</a:t>
            </a:r>
            <a:r>
              <a:rPr lang="ru-RU" b="1" i="1" dirty="0" smtClean="0"/>
              <a:t>. </a:t>
            </a:r>
            <a:endParaRPr lang="ru-RU" b="1" i="1" dirty="0"/>
          </a:p>
          <a:p>
            <a:r>
              <a:rPr lang="ru-RU" b="1" i="1" dirty="0" smtClean="0"/>
              <a:t>Если </a:t>
            </a:r>
            <a:r>
              <a:rPr lang="ru-RU" b="1" i="1" dirty="0"/>
              <a:t>вместо </a:t>
            </a:r>
            <a:r>
              <a:rPr lang="ru-RU" b="1" i="1" dirty="0" smtClean="0"/>
              <a:t>5-10 </a:t>
            </a:r>
            <a:r>
              <a:rPr lang="ru-RU" b="1" i="1" dirty="0"/>
              <a:t>упражнений выполнять всего 2-3 или проделывать их только по 3 раза, пользы от такой гимнастики будет мало. Но и чересчур большое количество упражнений или повторений пойдет во вред: после такой «зарядки» долго не проходит утомление, появляется сонливость, да и здоровью своему повредить можно.</a:t>
            </a:r>
          </a:p>
          <a:p>
            <a:r>
              <a:rPr lang="ru-RU" b="1" i="1" dirty="0" smtClean="0"/>
              <a:t>Упражнения </a:t>
            </a:r>
            <a:r>
              <a:rPr lang="ru-RU" b="1" i="1" dirty="0"/>
              <a:t>различаются по нагрузке на организм. Есть упражнения трудные к примеру «лодочка» </a:t>
            </a:r>
            <a:r>
              <a:rPr lang="ru-RU" b="1" i="1" dirty="0" smtClean="0"/>
              <a:t>.Другие </a:t>
            </a:r>
            <a:r>
              <a:rPr lang="ru-RU" b="1" i="1" dirty="0"/>
              <a:t>намного легче: движение руками вперед, вверх, в стороны, вниз.</a:t>
            </a:r>
          </a:p>
          <a:p>
            <a:r>
              <a:rPr lang="ru-RU" b="1" i="1" dirty="0" smtClean="0"/>
              <a:t>Увлечение </a:t>
            </a:r>
            <a:r>
              <a:rPr lang="ru-RU" b="1" i="1" dirty="0"/>
              <a:t>трудными упражнениями может замедлить рост ребенка, вызвать переутомление, вялость, потерю аппетита, интереса к занятиям физическими упражнениями.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7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116633"/>
            <a:ext cx="6377940" cy="108012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5. Правило. «Дыхание»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61662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Очень важно правильно дышать при выполнении упражнений. В спокойном состоянии мы вдыхаем лишь небольшую часть воздуха, который вмещают наши легкие. Во время ходьбы, бега, выполнения различных физических упражнений увеличиваются глубина и частота дыхания. Так, при беге мы дышим примерно в 5 раз чаще, чем при спокойной ходьбе.</a:t>
            </a:r>
          </a:p>
          <a:p>
            <a:r>
              <a:rPr lang="ru-RU" b="1" i="1" dirty="0"/>
              <a:t>Когда дыхание усиливается, сердце начинает биться чаще, и кровь движется по кровеносным сосудам намного быстрее. Дышать надо стараться всегда через нос. Потому что воздух проходя через нос, согревается, увлажняется. Пыль, находящаяся в воздухе, оседает на ворсинках слизистой оболочки носа, и в легкие попадает уже более чистый, согретый, увлажненный воздух. Привычка дышать ртом очень вредна. От нее лучше как можно скорее избавиться.</a:t>
            </a:r>
          </a:p>
          <a:p>
            <a:r>
              <a:rPr lang="ru-RU" b="1" i="1" dirty="0"/>
              <a:t>При большой физической нагрузке организму может потребоваться так много воздуха, что волей-неволей придется дышать и через нос, и чрез рот. Однако это бывает сравнительно редко: при интенсивном беге, плавании, ходьбе на лыжах и так далее.</a:t>
            </a:r>
          </a:p>
          <a:p>
            <a:r>
              <a:rPr lang="ru-RU" b="1" i="1" dirty="0"/>
              <a:t>Задерживать дыхание еще хуже: возникает отдышка, сбивается ритм дыхания и быстро наступает утомление.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8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6 ПРАВЛО. «Сопровождение упражнений»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204864"/>
            <a:ext cx="4697720" cy="4058776"/>
          </a:xfrm>
        </p:spPr>
        <p:txBody>
          <a:bodyPr/>
          <a:lstStyle/>
          <a:p>
            <a:r>
              <a:rPr lang="ru-RU" sz="2800" b="1" dirty="0"/>
              <a:t>Для ритмического сопровождения используется бубен, счёт, хлопки, звукозапись, музыкальное сопровождение.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4396" y="706425"/>
            <a:ext cx="7128792" cy="61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312</TotalTime>
  <Words>824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Times New Roman</vt:lpstr>
      <vt:lpstr>След самолета</vt:lpstr>
      <vt:lpstr>Утренняя гимнастика- правила, методы проведения и польза.</vt:lpstr>
      <vt:lpstr>Каждый новый день в детском саду начинается с утренней гимнастики. </vt:lpstr>
      <vt:lpstr>«Методы проведения»</vt:lpstr>
      <vt:lpstr>1. Правило. «Одежда» </vt:lpstr>
      <vt:lpstr>2. Правило. «Воздух»</vt:lpstr>
      <vt:lpstr>3. Правило. «Соответствие по возрасту»</vt:lpstr>
      <vt:lpstr>4. Правило. «Нагрузка»</vt:lpstr>
      <vt:lpstr>5. Правило. «Дыхание»</vt:lpstr>
      <vt:lpstr>6 ПРАВЛО. «Сопровождение упражнений»</vt:lpstr>
      <vt:lpstr>«Польза»</vt:lpstr>
      <vt:lpstr>Презентация PowerPoint</vt:lpstr>
      <vt:lpstr>Какая основная польза от утренней зарядки?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HOME</cp:lastModifiedBy>
  <cp:revision>27</cp:revision>
  <dcterms:created xsi:type="dcterms:W3CDTF">2016-09-22T01:17:20Z</dcterms:created>
  <dcterms:modified xsi:type="dcterms:W3CDTF">2016-09-25T08:44:37Z</dcterms:modified>
</cp:coreProperties>
</file>