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90" r:id="rId6"/>
    <p:sldId id="289" r:id="rId7"/>
    <p:sldId id="266" r:id="rId8"/>
    <p:sldId id="270" r:id="rId9"/>
    <p:sldId id="276" r:id="rId10"/>
    <p:sldId id="277" r:id="rId11"/>
    <p:sldId id="279" r:id="rId12"/>
    <p:sldId id="282" r:id="rId13"/>
    <p:sldId id="283" r:id="rId14"/>
    <p:sldId id="284" r:id="rId15"/>
    <p:sldId id="285" r:id="rId16"/>
    <p:sldId id="287" r:id="rId17"/>
    <p:sldId id="302" r:id="rId18"/>
    <p:sldId id="265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210" y="-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01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ТЬЮТОР\2021-2022\ИП_2021-2022\КОМБАЙН\Combine_John_Deetr_W3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248" y="2705623"/>
            <a:ext cx="7667065" cy="5111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213" y="497542"/>
            <a:ext cx="9144000" cy="68733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Тема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1882" y="1335069"/>
            <a:ext cx="9660890" cy="3502025"/>
          </a:xfrm>
        </p:spPr>
        <p:txBody>
          <a:bodyPr/>
          <a:lstStyle/>
          <a:p>
            <a:r>
              <a:rPr lang="ru-RU" altLang="en-US" sz="4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«</a:t>
            </a:r>
            <a:r>
              <a:rPr lang="ru-RU" altLang="en-US" sz="4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Модель </a:t>
            </a:r>
            <a:r>
              <a:rPr lang="ru-RU" altLang="en-US" sz="4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зерноуборочного </a:t>
            </a:r>
            <a:r>
              <a:rPr lang="ru-RU" altLang="en-US" sz="4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комбайна»</a:t>
            </a:r>
            <a:endParaRPr lang="ru-RU" altLang="en-US" sz="44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/>
            <a:r>
              <a:rPr lang="ru-RU" altLang="en-US" sz="40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</a:t>
            </a:r>
            <a:r>
              <a:rPr lang="ru-RU" altLang="en-US" sz="20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Выполнил: </a:t>
            </a:r>
            <a:r>
              <a:rPr lang="ru-RU" altLang="en-US" sz="20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учащийся 8а</a:t>
            </a:r>
            <a:r>
              <a:rPr lang="en-US" altLang="ru-RU" sz="20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ru-RU" altLang="en-US" sz="20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класса</a:t>
            </a:r>
            <a:endParaRPr lang="ru-RU" altLang="en-US" sz="4000" i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/>
            <a:r>
              <a:rPr lang="ru-RU" altLang="en-US" sz="2000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</a:t>
            </a:r>
            <a:r>
              <a:rPr lang="ru-RU" altLang="en-US" sz="20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Чиляков</a:t>
            </a:r>
            <a:r>
              <a:rPr lang="ru-RU" altLang="en-US" sz="20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Максим  </a:t>
            </a:r>
          </a:p>
          <a:p>
            <a:pPr algn="r"/>
            <a:r>
              <a:rPr lang="ru-RU" altLang="en-US" sz="20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Руководитель:</a:t>
            </a:r>
          </a:p>
          <a:p>
            <a:pPr algn="r"/>
            <a:r>
              <a:rPr lang="ru-RU" altLang="en-US" sz="20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                        Костяев Илья Владимирович                                    </a:t>
            </a:r>
            <a:endParaRPr lang="ru-RU" altLang="en-US" sz="4000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4000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20015" y="528955"/>
            <a:ext cx="11821160" cy="5648325"/>
          </a:xfrm>
        </p:spPr>
        <p:txBody>
          <a:bodyPr/>
          <a:lstStyle/>
          <a:p>
            <a:r>
              <a:rPr lang="ru-RU" altLang="en-US" dirty="0"/>
              <a:t>     </a:t>
            </a:r>
            <a:r>
              <a:rPr lang="ru-RU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Этап №3 </a:t>
            </a:r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Установка электродвигателей </a:t>
            </a:r>
            <a:r>
              <a:rPr lang="ru-RU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на ведущее колесо и поворотное</a:t>
            </a:r>
          </a:p>
        </p:txBody>
      </p:sp>
      <p:pic>
        <p:nvPicPr>
          <p:cNvPr id="4" name="Замещающее содержимое 3" descr="IMG_20220118_20354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45659" y="1521757"/>
            <a:ext cx="7826188" cy="4894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20211225_1723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5942" y="1440138"/>
            <a:ext cx="4615740" cy="5131701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17830" y="539750"/>
            <a:ext cx="11360150" cy="5637530"/>
          </a:xfrm>
        </p:spPr>
        <p:txBody>
          <a:bodyPr/>
          <a:lstStyle/>
          <a:p>
            <a:r>
              <a:rPr lang="ru-RU" altLang="en-US" dirty="0"/>
              <a:t>                             </a:t>
            </a: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 Этап№4 Изготовление  </a:t>
            </a: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жатки</a:t>
            </a:r>
            <a:endParaRPr lang="ru-RU" alt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IMG_20211226_12424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4554" y="1163357"/>
            <a:ext cx="3773693" cy="5216147"/>
          </a:xfrm>
          <a:prstGeom prst="rect">
            <a:avLst/>
          </a:prstGeom>
        </p:spPr>
      </p:pic>
      <p:pic>
        <p:nvPicPr>
          <p:cNvPr id="7" name="Изображение 6" descr="IMG_20211226_1958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8931" y="3106271"/>
            <a:ext cx="5197352" cy="3452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74320" y="320675"/>
            <a:ext cx="11689080" cy="5856605"/>
          </a:xfrm>
        </p:spPr>
        <p:txBody>
          <a:bodyPr/>
          <a:lstStyle/>
          <a:p>
            <a:pPr algn="ctr">
              <a:buNone/>
            </a:pP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Этап </a:t>
            </a: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№5 Установление </a:t>
            </a: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электродвигателя </a:t>
            </a: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на </a:t>
            </a: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жатку</a:t>
            </a:r>
            <a:endParaRPr lang="ru-RU" alt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IMG_20220205_16031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90107" y="1198208"/>
            <a:ext cx="9128473" cy="513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49580" y="506730"/>
            <a:ext cx="11107420" cy="5670550"/>
          </a:xfrm>
        </p:spPr>
        <p:txBody>
          <a:bodyPr/>
          <a:lstStyle/>
          <a:p>
            <a:r>
              <a:rPr lang="ru-RU" altLang="en-US" b="1" dirty="0"/>
              <a:t>                 </a:t>
            </a: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Этап №6 Конструирование наклонной камеры и </a:t>
            </a: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кабины</a:t>
            </a:r>
            <a:endParaRPr lang="ru-RU" alt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IMG_20220206_14320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43" y="1547757"/>
            <a:ext cx="5181600" cy="2914650"/>
          </a:xfrm>
          <a:prstGeom prst="rect">
            <a:avLst/>
          </a:prstGeom>
        </p:spPr>
      </p:pic>
      <p:pic>
        <p:nvPicPr>
          <p:cNvPr id="6" name="Изображение 5" descr="IMG_20220206_1620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3427" y="1247103"/>
            <a:ext cx="5420360" cy="2915285"/>
          </a:xfrm>
          <a:prstGeom prst="rect">
            <a:avLst/>
          </a:prstGeom>
        </p:spPr>
      </p:pic>
      <p:pic>
        <p:nvPicPr>
          <p:cNvPr id="7" name="Изображение 6" descr="IMG_20220212_2310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4850" y="3944657"/>
            <a:ext cx="5179060" cy="291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713740" y="528955"/>
            <a:ext cx="10645775" cy="5812155"/>
          </a:xfrm>
        </p:spPr>
        <p:txBody>
          <a:bodyPr/>
          <a:lstStyle/>
          <a:p>
            <a:r>
              <a:rPr lang="ru-RU" altLang="en-US" dirty="0"/>
              <a:t>    </a:t>
            </a: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Этап </a:t>
            </a: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№7 Изготовление верхней части комбайна.</a:t>
            </a:r>
            <a:endParaRPr lang="ru-RU" alt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IMG_20220210_19414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5616" y="1313814"/>
            <a:ext cx="6566149" cy="3693459"/>
          </a:xfrm>
          <a:prstGeom prst="rect">
            <a:avLst/>
          </a:prstGeom>
        </p:spPr>
      </p:pic>
      <p:pic>
        <p:nvPicPr>
          <p:cNvPr id="6" name="Изображение 5" descr="IMG_20220211_2106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1641" y="2998694"/>
            <a:ext cx="5651374" cy="317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             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396875"/>
            <a:ext cx="11316335" cy="5812790"/>
          </a:xfrm>
        </p:spPr>
        <p:txBody>
          <a:bodyPr/>
          <a:lstStyle/>
          <a:p>
            <a:r>
              <a:rPr lang="ru-RU" altLang="en-US" dirty="0"/>
              <a:t>               </a:t>
            </a:r>
            <a:r>
              <a:rPr lang="ru-RU" altLang="en-US" b="1" dirty="0"/>
              <a:t> </a:t>
            </a: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 Этап №8 Покраска </a:t>
            </a: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комбайна</a:t>
            </a:r>
            <a:endParaRPr lang="ru-RU" alt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 descr="IMG_20220217_20243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0807" y="1298837"/>
            <a:ext cx="6487161" cy="3649028"/>
          </a:xfrm>
          <a:prstGeom prst="rect">
            <a:avLst/>
          </a:prstGeom>
        </p:spPr>
      </p:pic>
      <p:pic>
        <p:nvPicPr>
          <p:cNvPr id="5" name="Изображение 4" descr="IMG_20220217_2103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212" y="2772250"/>
            <a:ext cx="6212205" cy="349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>
                <a:latin typeface="Times New Roman" panose="02020603050405020304" charset="0"/>
                <a:cs typeface="Times New Roman" panose="02020603050405020304" charset="0"/>
              </a:rPr>
              <a:t>Результат проекта:</a:t>
            </a:r>
          </a:p>
        </p:txBody>
      </p:sp>
      <p:pic>
        <p:nvPicPr>
          <p:cNvPr id="5" name="Замещающее содержимое 4" descr="IMG_20220223_19282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0122" y="1347021"/>
            <a:ext cx="6665623" cy="3749413"/>
          </a:xfrm>
          <a:prstGeom prst="rect">
            <a:avLst/>
          </a:prstGeom>
        </p:spPr>
      </p:pic>
      <p:pic>
        <p:nvPicPr>
          <p:cNvPr id="6" name="Замещающее содержимое 5" descr="IMG_20220223_19283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27681" y="2505594"/>
            <a:ext cx="5757012" cy="323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Вывод: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11583035" cy="4723765"/>
          </a:xfrm>
        </p:spPr>
        <p:txBody>
          <a:bodyPr>
            <a:normAutofit/>
          </a:bodyPr>
          <a:lstStyle/>
          <a:p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Я считаю, что я справился со своей целью и задачами, потому что в результате у меня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получилась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именно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такая модель комбайна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какую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я себе представлял. </a:t>
            </a:r>
          </a:p>
          <a:p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Я научился многому в этом проекте: вырезать лобзиком, работать с паяльником, выбирать диаметр сверла, измерять масштаб. Узнал то, что можно изготовить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модель из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подручных средств и делать это можно один в один. </a:t>
            </a:r>
          </a:p>
          <a:p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Я полностью удовлетворён своей работой.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Замещающее содержимое 12" descr="XYbA2OCL9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0720" y="76835"/>
            <a:ext cx="10482580" cy="667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ru-RU" altLang="en-US" sz="4400" b="1" dirty="0">
                <a:latin typeface="Times New Roman" panose="02020603050405020304" charset="0"/>
                <a:cs typeface="Times New Roman" panose="02020603050405020304" charset="0"/>
              </a:rPr>
              <a:t>Проблема: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Многие, приехавшие из города жители не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знакомы с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сельским хозяйством и сельскохозяйственной техникой. Мне нравится моделировать, поэтому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я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решил сделать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электрифицированную модель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зерноуборочного комбайна, чтобы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ознакомить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ребят из нашей школы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с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некоторыми видами техники. На похожем комбайне я летом самостоятельно работал, помогая отцу в поле, да и в будущем, я думаю, тоже буду заниматься выращиванием зерновых и, возможно, управлять уже комбайном, оснащённым беспилотной системой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управления. Вообще главной проблемой я считаю нехваткой информации данного направления , в связи с чем сейчас большинство сельхозпредприятий сталкиваются с острой нехваткой машинистов комбайна.</a:t>
            </a: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ru-RU" altLang="en-US" sz="4400" b="1" dirty="0">
                <a:latin typeface="Times New Roman" panose="02020603050405020304" charset="0"/>
                <a:cs typeface="Times New Roman" panose="02020603050405020304" charset="0"/>
              </a:rPr>
              <a:t>Цель: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Сделать </a:t>
            </a:r>
            <a:r>
              <a:rPr lang="ru-RU" altLang="en-US" sz="4000" dirty="0" smtClean="0">
                <a:latin typeface="Times New Roman" panose="02020603050405020304" charset="0"/>
                <a:cs typeface="Times New Roman" panose="02020603050405020304" charset="0"/>
              </a:rPr>
              <a:t>электрифицированную модель </a:t>
            </a:r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зерноуборочного </a:t>
            </a:r>
            <a:r>
              <a:rPr lang="ru-RU" altLang="en-US" sz="4000" dirty="0" smtClean="0">
                <a:latin typeface="Times New Roman" panose="02020603050405020304" charset="0"/>
                <a:cs typeface="Times New Roman" panose="02020603050405020304" charset="0"/>
              </a:rPr>
              <a:t>комбайна на радиоуправлении из доступных материалов.</a:t>
            </a:r>
            <a:r>
              <a:rPr lang="en-US" altLang="ru-RU" sz="4000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ru-RU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ru-RU" altLang="en-US" sz="4400" b="1" dirty="0">
                <a:latin typeface="Times New Roman" panose="02020603050405020304" charset="0"/>
                <a:cs typeface="Times New Roman" panose="02020603050405020304" charset="0"/>
              </a:rPr>
              <a:t>Задачи:</a:t>
            </a:r>
            <a:endParaRPr lang="ru-RU" altLang="en-US" sz="4400" b="1" dirty="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14374" y="1936750"/>
            <a:ext cx="11253507" cy="4351338"/>
          </a:xfrm>
          <a:solidFill>
            <a:srgbClr val="000000">
              <a:alpha val="0"/>
            </a:srgbClr>
          </a:solidFill>
        </p:spPr>
        <p:txBody>
          <a:bodyPr/>
          <a:lstStyle/>
          <a:p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. Узнать все возможное о зерноуборочных комбайнах.</a:t>
            </a:r>
          </a:p>
          <a:p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2. Подготовить все необходимые ресурсы.</a:t>
            </a:r>
          </a:p>
          <a:p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3. Сделать модель зерноуборочного комбайна.</a:t>
            </a:r>
          </a:p>
          <a:p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4. Подготовиться к защите и защититься.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Виды комбайнов:</a:t>
            </a:r>
            <a:endParaRPr lang="ru-RU" altLang="en-US" sz="44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0" y="1599565"/>
            <a:ext cx="12389485" cy="5258435"/>
          </a:xfrm>
        </p:spPr>
        <p:txBody>
          <a:bodyPr/>
          <a:lstStyle/>
          <a:p>
            <a:pPr marL="0" indent="0">
              <a:buNone/>
            </a:pPr>
            <a:r>
              <a:rPr lang="ru-RU" altLang="en-US" dirty="0"/>
              <a:t>                                                    </a:t>
            </a:r>
            <a:r>
              <a:rPr lang="ru-RU" altLang="en-US" b="1" dirty="0"/>
              <a:t> </a:t>
            </a:r>
            <a:r>
              <a:rPr lang="ru-RU" alt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</a:t>
            </a:r>
          </a:p>
          <a:p>
            <a:pPr marL="0" indent="0">
              <a:buNone/>
            </a:pP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 Свеклоуборочный           </a:t>
            </a: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Картофелеуборочный             Зерноуборочный</a:t>
            </a: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</a:t>
            </a:r>
          </a:p>
        </p:txBody>
      </p:sp>
      <p:pic>
        <p:nvPicPr>
          <p:cNvPr id="4" name="Замещающее содержимое 3" descr="blobid1589287307218-1024x81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47330" y="3587115"/>
            <a:ext cx="4023360" cy="2966720"/>
          </a:xfrm>
          <a:prstGeom prst="rect">
            <a:avLst/>
          </a:prstGeom>
        </p:spPr>
      </p:pic>
      <p:pic>
        <p:nvPicPr>
          <p:cNvPr id="2" name="Изображение 1" descr="48aa75b7a5aab46754708d690778041c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4580" y="3587115"/>
            <a:ext cx="3943350" cy="2966720"/>
          </a:xfrm>
          <a:prstGeom prst="rect">
            <a:avLst/>
          </a:prstGeom>
        </p:spPr>
      </p:pic>
      <p:pic>
        <p:nvPicPr>
          <p:cNvPr id="6" name="Изображение 5" descr="15516-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7115"/>
            <a:ext cx="3488055" cy="296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64160" y="242570"/>
            <a:ext cx="11645900" cy="6341745"/>
          </a:xfrm>
        </p:spPr>
        <p:txBody>
          <a:bodyPr>
            <a:normAutofit fontScale="92500"/>
          </a:bodyPr>
          <a:lstStyle/>
          <a:p>
            <a:pPr algn="just"/>
            <a:r>
              <a:rPr lang="ru-RU" altLang="en-US" sz="3200" b="1" i="1" u="sng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Зерноубо́рочный</a:t>
            </a:r>
            <a:r>
              <a:rPr lang="ru-RU" altLang="en-US" sz="3200" b="1" i="1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200" b="1" i="1" u="sng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комба́йн</a:t>
            </a:r>
            <a:r>
              <a:rPr lang="ru-RU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ru-RU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сложная зерноуборочная машина (жнея-молотилка), выполняющая последовательно непрерывным потоком и одновременно: срезание зерновой культуры, подачу её к молотильному аппарату, обмолот зерна из колосьев, отделение его от вороха и прочих примесей, транспортировку чистого зерна в бункер и механическую выгрузку из него.</a:t>
            </a:r>
          </a:p>
          <a:p>
            <a:pPr algn="just"/>
            <a:r>
              <a:rPr lang="ru-RU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Одна из важнейших сельскохозяйственных машин, способная выполнять сразу несколько различных операций. Например, зерноуборочный комбайн срезает колосья, выбивает из колосков зёрна и очищает зёрна струёй воздуха. Сложная машина выполняет функции трёх простых — жатки, молотилки и веялки.</a:t>
            </a:r>
          </a:p>
          <a:p>
            <a:pPr>
              <a:buNone/>
            </a:pP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img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4977" y="820272"/>
            <a:ext cx="7691718" cy="57687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4"/>
            </a:solidFill>
          </a:ln>
        </p:spPr>
        <p:txBody>
          <a:bodyPr>
            <a:normAutofit fontScale="90000"/>
          </a:bodyPr>
          <a:lstStyle/>
          <a:p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Принцип работы зерноуборочного комбайна: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                 </a:t>
            </a:r>
            <a:r>
              <a:rPr lang="ru-RU" altLang="en-US" dirty="0">
                <a:solidFill>
                  <a:srgbClr val="FF0000"/>
                </a:solidFill>
              </a:rPr>
              <a:t>      </a:t>
            </a:r>
            <a:r>
              <a:rPr lang="ru-RU" altLang="en-US" sz="4400" b="1" dirty="0">
                <a:latin typeface="Times New Roman" panose="02020603050405020304" charset="0"/>
                <a:cs typeface="Times New Roman" panose="02020603050405020304" charset="0"/>
              </a:rPr>
              <a:t>Реализация проекта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1803400"/>
            <a:ext cx="11205845" cy="4373880"/>
          </a:xfrm>
        </p:spPr>
        <p:txBody>
          <a:bodyPr>
            <a:normAutofit/>
          </a:bodyPr>
          <a:lstStyle/>
          <a:p>
            <a:r>
              <a:rPr lang="ru-RU" altLang="en-US" b="1"/>
              <a:t>                     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Этап №1 Подбор материалов и инструментов.</a:t>
            </a:r>
          </a:p>
        </p:txBody>
      </p:sp>
      <p:pic>
        <p:nvPicPr>
          <p:cNvPr id="4" name="Замещающее содержимое 3" descr="IMG_20220223_12220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6638" y="2453491"/>
            <a:ext cx="7348600" cy="392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605790"/>
            <a:ext cx="10974705" cy="5571490"/>
          </a:xfrm>
        </p:spPr>
        <p:txBody>
          <a:bodyPr/>
          <a:lstStyle/>
          <a:p>
            <a:r>
              <a:rPr lang="ru-RU" altLang="en-US"/>
              <a:t>               </a:t>
            </a:r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Этап №2 Конструирование основания под комбайн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  <a:p>
            <a:r>
              <a:rPr lang="ru-RU" altLang="en-US"/>
              <a:t>                      </a:t>
            </a:r>
          </a:p>
        </p:txBody>
      </p:sp>
      <p:pic>
        <p:nvPicPr>
          <p:cNvPr id="4" name="Замещающее содержимое 3" descr="IMG_20211224_21263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31327" y="1627093"/>
            <a:ext cx="8410214" cy="481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431</Words>
  <Application>Microsoft Office PowerPoint</Application>
  <PresentationFormat>Произвольный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Тема проекта:</vt:lpstr>
      <vt:lpstr>Проблема:</vt:lpstr>
      <vt:lpstr>Цель:</vt:lpstr>
      <vt:lpstr>Задачи:</vt:lpstr>
      <vt:lpstr>Виды комбайнов:</vt:lpstr>
      <vt:lpstr>Презентация PowerPoint</vt:lpstr>
      <vt:lpstr>Принцип работы зерноуборочного комбайна:</vt:lpstr>
      <vt:lpstr>                       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</vt:lpstr>
      <vt:lpstr>Результат проекта: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Габов Марк Михайлович</dc:creator>
  <cp:lastModifiedBy>Габов Марк Михайлович</cp:lastModifiedBy>
  <cp:revision>37</cp:revision>
  <dcterms:created xsi:type="dcterms:W3CDTF">2022-02-22T10:06:00Z</dcterms:created>
  <dcterms:modified xsi:type="dcterms:W3CDTF">2022-03-10T11:11:24Z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1049-11.2.0.10463</vt:lpwstr>
  </property>
  <property fmtid="{D5CDD505-2E9C-101B-9397-08002B2CF9AE}" pid="3" name="ICV">
    <vt:lpwstr>EFF3E84BBF5C4572B8C4642989AB536D</vt:lpwstr>
  </property>
</Properties>
</file>