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0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73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4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0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76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05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55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43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75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785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464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980E8-9E86-4E0A-BDC9-3851D3A3976C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585B9-3D8D-4753-8CBD-ABE26577B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68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211" y="2060848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193282"/>
            <a:ext cx="2941162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Горшкова М.В.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360" y="670044"/>
            <a:ext cx="794321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Служебные собаки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9" y="3717032"/>
            <a:ext cx="53340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31808" y="6237312"/>
            <a:ext cx="913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5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398" y="188640"/>
            <a:ext cx="6625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Спасательная служба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44823"/>
            <a:ext cx="8281050" cy="26161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В горах беда случилась с вами-</a:t>
            </a:r>
          </a:p>
          <a:p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Спасение не за горами,</a:t>
            </a:r>
          </a:p>
          <a:p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Спешит в пургу, в метель, в мороз,</a:t>
            </a:r>
          </a:p>
          <a:p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помощь людям добрый пёс.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6" y="1260171"/>
            <a:ext cx="8244156" cy="541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7" y="1012359"/>
            <a:ext cx="8442554" cy="565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10" y="1012359"/>
            <a:ext cx="9198410" cy="575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49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25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2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2200" y="2780928"/>
            <a:ext cx="3880520" cy="3456384"/>
          </a:xfrm>
        </p:spPr>
        <p:txBody>
          <a:bodyPr/>
          <a:lstStyle/>
          <a:p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5158" y="-220861"/>
            <a:ext cx="3896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Физминутка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702468"/>
            <a:ext cx="5040561" cy="61555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А теперь на месте шаг.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Выше ноги! Стой, раз, два!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(Ходьба на месте.)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Плечи выше поднимаем,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А потом их опускаем. 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(Поднимать и опускать плечи.)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Руки перед грудью ставим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 рывки мы выполняем. 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(Руки перед грудью, рывки руками.)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Десять раз подпрыгнуть нужно,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Скачем выше, скачем дружно!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(Прыжки на месте.)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Мы колени поднимаем -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Шаг на месте выполняем. 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(Ходьба на месте.)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От души мы потянулись, 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(Потягивания —руки вверх и в стороны.)                                                   И на место вновь вернулись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815" y="702468"/>
            <a:ext cx="3806665" cy="487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91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95426" y="0"/>
            <a:ext cx="6170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Социальная служба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35906"/>
            <a:ext cx="7488832" cy="578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0" y="836713"/>
            <a:ext cx="8337515" cy="591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26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12674" y="188640"/>
            <a:ext cx="4918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Канис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 терапия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1117"/>
            <a:ext cx="7001811" cy="557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9" y="1019231"/>
            <a:ext cx="8075380" cy="564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19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60190" y="38904"/>
            <a:ext cx="5023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Ездовые собаки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239148"/>
            <a:ext cx="8144602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Несутся собаки тропой ледяной,</a:t>
            </a:r>
          </a:p>
          <a:p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Терпенье и сила в упряжке одной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9" y="988448"/>
            <a:ext cx="8280920" cy="557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5" y="962235"/>
            <a:ext cx="8414007" cy="577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8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97563" y="116632"/>
            <a:ext cx="3114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Кинологи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7690"/>
            <a:ext cx="8174355" cy="543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908720"/>
            <a:ext cx="8496944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920161"/>
            <a:ext cx="8618631" cy="593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2" y="914889"/>
            <a:ext cx="8880957" cy="592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412776"/>
            <a:ext cx="755482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        за внимание !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8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92080" y="1988840"/>
            <a:ext cx="3563888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62037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20688"/>
            <a:ext cx="4590551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Живу во дворе, за забором,</a:t>
            </a:r>
          </a:p>
          <a:p>
            <a:r>
              <a:rPr lang="ru-RU" sz="2400" b="1" i="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Я злая бываю лишь с вором.</a:t>
            </a:r>
          </a:p>
          <a:p>
            <a:r>
              <a:rPr lang="ru-RU" sz="2400" b="1" i="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Плохих во двор не пускаю,</a:t>
            </a:r>
          </a:p>
          <a:p>
            <a:r>
              <a:rPr lang="ru-RU" sz="2400" b="1" i="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Хороших людей отличаю</a:t>
            </a:r>
          </a:p>
          <a:p>
            <a:r>
              <a:rPr lang="ru-RU" sz="2400" b="1" i="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Хозяину предана верно.</a:t>
            </a:r>
          </a:p>
          <a:p>
            <a:r>
              <a:rPr lang="ru-RU" sz="2400" b="1" i="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Сижу на цепи - это скверно.</a:t>
            </a:r>
          </a:p>
          <a:p>
            <a:r>
              <a:rPr lang="ru-RU" sz="2400" b="1" i="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Побегать бы мне, поразмяться,</a:t>
            </a:r>
          </a:p>
          <a:p>
            <a:r>
              <a:rPr lang="ru-RU" sz="2400" b="1" i="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 другом своим погоняться.</a:t>
            </a:r>
          </a:p>
          <a:p>
            <a:r>
              <a:rPr lang="ru-RU" sz="2400" b="1" i="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Но двор оставлять мне нельзя -</a:t>
            </a:r>
          </a:p>
          <a:p>
            <a:r>
              <a:rPr lang="ru-RU" sz="2400" b="1" i="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Я сторож, работаю я.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620688"/>
            <a:ext cx="33460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Загадка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348" y="3441937"/>
            <a:ext cx="451676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20048" y="5065949"/>
            <a:ext cx="2309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Собака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812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061"/>
            <a:ext cx="9144000" cy="613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8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4117" y="1628800"/>
            <a:ext cx="8679085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Друзья познаются в беде.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Крепкую дружбу и топором не разрубишь.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Старый друг, лучше новых двух.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Сам погибай, а товарища выручай.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3178" y="476672"/>
            <a:ext cx="6637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Пословицы о дружбе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76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5037"/>
            <a:ext cx="8424935" cy="633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5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79896" y="260648"/>
            <a:ext cx="5936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Служебные собаки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4" y="1183978"/>
            <a:ext cx="4386352" cy="24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55770"/>
            <a:ext cx="3820859" cy="246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7" y="3749377"/>
            <a:ext cx="3001998" cy="299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112" y="3717032"/>
            <a:ext cx="3486729" cy="299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71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844824"/>
            <a:ext cx="7335983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Вперёд, сомнений больше нет</a:t>
            </a:r>
          </a:p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Настроен пёс решительно,</a:t>
            </a:r>
          </a:p>
          <a:p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Сперва взяла собака след, </a:t>
            </a:r>
          </a:p>
          <a:p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И следом – нарушителя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2822" y="-171400"/>
            <a:ext cx="6476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Пограничная служба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4" y="751930"/>
            <a:ext cx="7923573" cy="593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77" y="663792"/>
            <a:ext cx="9172877" cy="611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8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28522" y="26015"/>
            <a:ext cx="6331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Таможенная служба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14" y="949345"/>
            <a:ext cx="6120680" cy="578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01" y="882492"/>
            <a:ext cx="8067798" cy="599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10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97745" y="5760"/>
            <a:ext cx="6515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Полицейская служба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4" y="1095986"/>
            <a:ext cx="762000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" y="826764"/>
            <a:ext cx="9009892" cy="60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0" y="826764"/>
            <a:ext cx="9079150" cy="593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" y="826764"/>
            <a:ext cx="9093322" cy="603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87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286</Words>
  <Application>Microsoft Office PowerPoint</Application>
  <PresentationFormat>Экран (4:3)</PresentationFormat>
  <Paragraphs>59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</dc:creator>
  <cp:lastModifiedBy>Назарова</cp:lastModifiedBy>
  <cp:revision>29</cp:revision>
  <dcterms:created xsi:type="dcterms:W3CDTF">2017-02-11T22:37:45Z</dcterms:created>
  <dcterms:modified xsi:type="dcterms:W3CDTF">2022-02-18T10:30:31Z</dcterms:modified>
</cp:coreProperties>
</file>