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92774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5302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1712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1956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1590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7791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83024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5961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54416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8159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3254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68EE-314F-4584-8438-B456CA756A6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F771-B66B-4E1A-AE40-F59A441E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9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595563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ИНТЕРЬЕРНЫЕ ИГРУШКИ-«СТАТУЭТКИ»</a:t>
            </a:r>
            <a:r>
              <a:rPr lang="ru-RU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istral" panose="03090702030407020403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Мстер-класс</a:t>
            </a:r>
            <a:endParaRPr lang="ru-RU" sz="44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72968"/>
            <a:ext cx="6858000" cy="1844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Педагог дополнительного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err="1" smtClean="0">
                <a:solidFill>
                  <a:srgbClr val="3333CC"/>
                </a:solidFill>
                <a:latin typeface="Arial Black" panose="020B0A04020102020204" pitchFamily="34" charset="0"/>
              </a:rPr>
              <a:t>Бельдиева</a:t>
            </a:r>
            <a:r>
              <a:rPr lang="ru-RU" sz="2200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 Лариса Владимировна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 smtClean="0">
              <a:solidFill>
                <a:srgbClr val="3333CC"/>
              </a:solid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МБУДО </a:t>
            </a:r>
            <a:r>
              <a:rPr lang="ru-RU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ЦДТЭиТ</a:t>
            </a:r>
            <a:r>
              <a:rPr lang="ru-RU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 им. Р.Р. </a:t>
            </a:r>
            <a:r>
              <a:rPr lang="ru-RU" sz="3200" b="1" dirty="0" err="1" smtClean="0">
                <a:solidFill>
                  <a:srgbClr val="C00000"/>
                </a:solidFill>
                <a:latin typeface="Mistral" panose="03090702030407020403" pitchFamily="66" charset="0"/>
              </a:rPr>
              <a:t>Лейцингера</a:t>
            </a:r>
            <a:endParaRPr lang="ru-RU" sz="3200" b="1" dirty="0" smtClean="0">
              <a:solidFill>
                <a:srgbClr val="C00000"/>
              </a:solidFill>
              <a:latin typeface="Mistral" panose="03090702030407020403" pitchFamily="66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C00000"/>
                </a:solidFill>
                <a:latin typeface="Mistral" panose="03090702030407020403" pitchFamily="66" charset="0"/>
              </a:rPr>
              <a:t>г</a:t>
            </a:r>
            <a:r>
              <a:rPr lang="ru-RU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. Пятигорск, Ставропольский край</a:t>
            </a:r>
            <a:endParaRPr lang="ru-RU" sz="32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75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 ГУСЬ</a:t>
            </a:r>
            <a:endParaRPr lang="ru-RU" b="1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82" y="1239049"/>
            <a:ext cx="2043951" cy="1532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475" y="1240010"/>
            <a:ext cx="2051639" cy="1538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1800" y="1252649"/>
            <a:ext cx="2037195" cy="1527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2119" y="1287715"/>
            <a:ext cx="2433276" cy="1824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015" y="3880437"/>
            <a:ext cx="2433277" cy="18249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1749" y="3880436"/>
            <a:ext cx="2433277" cy="1824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45" y="3660804"/>
            <a:ext cx="3546772" cy="1905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24605" y="5640222"/>
            <a:ext cx="145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Heavy" panose="020B0903020102020204" pitchFamily="34" charset="0"/>
              </a:rPr>
              <a:t>Схема узла</a:t>
            </a:r>
            <a:endParaRPr lang="ru-RU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583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25" y="1031580"/>
            <a:ext cx="6631321" cy="49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25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966" y="891347"/>
            <a:ext cx="7886700" cy="543261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Когда </a:t>
            </a:r>
            <a:r>
              <a:rPr lang="ru-RU" sz="38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мы заходим в магазин игрушек или сувениров, глаза разбегаются от обилия их разноцветного ассортимента – мохнатого, лохматого, мягкого, пластичного, металлического, из пластика, ткани, дерева, глины и т. д. Но, кого сейчас этим удивишь</a:t>
            </a:r>
            <a:r>
              <a:rPr lang="ru-RU" sz="3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. Если мы хотим сделать приятный сюрприз близким людям, то что может быть лучше подарка, выполненного своими руками и с любовью. Особенно, если мы знаем, что такой подарок, непременно, придется по душе и станет украшением жилого пространства. А может просто незамысловатая игрушка станет мягким «анти стрессом» в минуты печали. Ведь игрушки любят не только дети. Но, с детьми можно такие подарочки смастерить и украсить дом.</a:t>
            </a:r>
            <a:endParaRPr lang="ru-RU" sz="38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491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7039"/>
            <a:ext cx="7886700" cy="6761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istral" panose="03090702030407020403" pitchFamily="66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ИНТЕРЬЕРНЫЕ ИГРУШКИ-«СТАТУЭТКИ»</a:t>
            </a:r>
            <a:endParaRPr lang="ru-RU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33" y="1382713"/>
            <a:ext cx="6392333" cy="4794250"/>
          </a:xfrm>
          <a:noFill/>
        </p:spPr>
      </p:pic>
    </p:spTree>
    <p:extLst>
      <p:ext uri="{BB962C8B-B14F-4D97-AF65-F5344CB8AC3E}">
        <p14:creationId xmlns:p14="http://schemas.microsoft.com/office/powerpoint/2010/main" val="737653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282" y="768403"/>
            <a:ext cx="7886700" cy="585139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3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Данный мастер-класс предназначен для учащихся (10+), владеющих навыками работы с различными материалами, а также всех взрослых, увлеченных креативным творчеством, родителей, неравнодушных к детским увлечениям, педагогов, работающих с детьми.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	Цель данного мастер-класса: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Изготовление интерьерных игрушек-статуэток.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	</a:t>
            </a:r>
            <a:r>
              <a:rPr lang="ru-RU" sz="3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Задачи: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Обретение учащимися навыков работы с различными тканями;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Воспитание аккуратности и усидчивости при выполнении творческой работы;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38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Развитие творческих способностей, духовных качеств и эмоционального отношения к действительности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800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marL="0" indent="0">
              <a:buNone/>
            </a:pPr>
            <a:endParaRPr lang="ru-RU" sz="3800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027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57334"/>
            <a:ext cx="7886700" cy="726007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latin typeface="Mistral" panose="03090702030407020403" pitchFamily="66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ДЛЯ ВЫПОЛНЕНИЯ РАБОТЫ НАМ ПОНАДОБЯТСЯ:</a:t>
            </a:r>
            <a:endParaRPr lang="ru-RU" sz="32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22" y="1483018"/>
            <a:ext cx="7886700" cy="48783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Ткань различной фактуры: эластичная, с небольшой растяжкой; хлопчатобумажная плотная, возможно, фланель;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Атласная лента разной ширины;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Плотный картон;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Фурнитура для оформления: пуговицы, полу-шарики;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Пинцет для набивки формы;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Холлофайбер</a:t>
            </a: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Нитки для шитья;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Ножницы для раскроя;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Игла для шитья;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Клеевой пистолет.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8996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1858"/>
            <a:ext cx="7886700" cy="7413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ПРИСТУПАЕМ К ВЫПОЛНЕНИЮ СТАТУЭТОК</a:t>
            </a:r>
            <a:endParaRPr lang="ru-RU" sz="4000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83232"/>
            <a:ext cx="7886700" cy="510988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Мягкая игрушка-статуэтка будет имитацией керамической или деревянной статуэтки.</a:t>
            </a:r>
            <a:endParaRPr lang="ru-RU" sz="74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Изготовим статуэтку Гуся и статуэтки Кошек:</a:t>
            </a:r>
            <a:endParaRPr lang="ru-RU" sz="74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Для Гуся и Кошек заготовим лекала выкройки: туловище (с головой) и дно;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Кошек сошьем из эластичной ткани и фланели;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Раскрой: для каждой Кошки две детали туловища с головой, одна деталь дна, две детали хвоста (с припусками на швы). Одна деталь дна из плотного картона для вкладки и устойчивости </a:t>
            </a: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статуэтки; </a:t>
            </a:r>
            <a:endParaRPr lang="ru-RU" sz="7400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Украшение – атласные </a:t>
            </a: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банты;</a:t>
            </a:r>
            <a:endParaRPr lang="ru-RU" sz="7400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Пошив: Сшиваем две детали туловища швом «за иголку». С одной стороны оставляем незашитое отверстие немного выше нижних срезов. Вошьем дно. Через отверстие поместим картонное дно в нижнюю часть каждой Кошки и заполним форму </a:t>
            </a:r>
            <a:r>
              <a:rPr lang="ru-RU" sz="7400" dirty="0" err="1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холлофайбером</a:t>
            </a:r>
            <a:r>
              <a:rPr lang="ru-RU" sz="7400" dirty="0">
                <a:solidFill>
                  <a:srgbClr val="002060"/>
                </a:solidFill>
                <a:latin typeface="Franklin Gothic Heavy" panose="020B0903020102020204" pitchFamily="34" charset="0"/>
              </a:rPr>
              <a:t>;</a:t>
            </a:r>
            <a:endParaRPr lang="ru-RU" sz="7400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Отверстие зашьем потайным швом;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Сошьем две детали хвоста, заполним </a:t>
            </a:r>
            <a:r>
              <a:rPr lang="ru-RU" sz="7400" dirty="0" err="1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холлофайбером</a:t>
            </a: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 и пришьем  к нижней части </a:t>
            </a: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туловища;</a:t>
            </a:r>
            <a:endParaRPr lang="ru-RU" sz="7400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Оформим глаза: а)пуговицами; б)полу-шариками;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Вышьем нос и мордочку;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Завяжем банты</a:t>
            </a:r>
            <a:r>
              <a:rPr lang="ru-RU" sz="7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.</a:t>
            </a:r>
            <a:endParaRPr lang="ru-RU" sz="7400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070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85" y="442703"/>
            <a:ext cx="7886700" cy="4332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ПЕРВАЯ КОШКА</a:t>
            </a:r>
            <a:endParaRPr lang="ru-RU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284" y="1199708"/>
            <a:ext cx="1886932" cy="141519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6162" y="1199707"/>
            <a:ext cx="1886934" cy="1415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7532" y="1199704"/>
            <a:ext cx="1886933" cy="1415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088" y="3160694"/>
            <a:ext cx="1776502" cy="13323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2423" y="3160688"/>
            <a:ext cx="1776498" cy="13323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4551" y="1199703"/>
            <a:ext cx="1886935" cy="14152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3896" y="3169544"/>
            <a:ext cx="1775361" cy="13315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53" y="2960015"/>
            <a:ext cx="2103540" cy="15776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97" y="4623825"/>
            <a:ext cx="2415290" cy="18114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171" y="3134133"/>
            <a:ext cx="1577655" cy="11832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2757" y="1209121"/>
            <a:ext cx="1890337" cy="141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1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9463"/>
            <a:ext cx="7886700" cy="5148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ВТОРАЯ КОШКА</a:t>
            </a:r>
            <a:endParaRPr lang="ru-RU" b="1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68081"/>
            <a:ext cx="3123507" cy="23426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1115" y="1360909"/>
            <a:ext cx="2342630" cy="1756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9624" y="1360909"/>
            <a:ext cx="2342630" cy="1756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416" y="3845060"/>
            <a:ext cx="2537869" cy="1903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8788" y="3845060"/>
            <a:ext cx="2537869" cy="1903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8747" y="3845059"/>
            <a:ext cx="2537867" cy="19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876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99355"/>
            <a:ext cx="7886700" cy="5577608"/>
          </a:xfrm>
          <a:noFill/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Franklin Gothic Heavy" panose="020B0903020102020204" pitchFamily="34" charset="0"/>
              </a:rPr>
              <a:t>Гуся сошьем из эластичной ткани.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Franklin Gothic Heavy" panose="020B0903020102020204" pitchFamily="34" charset="0"/>
              </a:rPr>
              <a:t>Раскрой: две детали туловища, одна деталь дна (с припуском на швы). Также вырежем одну деталь дна из плотного картона для вкладки и устойчивости статуэтки.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Franklin Gothic Heavy" panose="020B0903020102020204" pitchFamily="34" charset="0"/>
              </a:rPr>
              <a:t>Нос Гуся вырежем из однотонной оранжевой ткани – две детали.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Franklin Gothic Heavy" panose="020B0903020102020204" pitchFamily="34" charset="0"/>
              </a:rPr>
              <a:t>Украшение – атласные ленты. Широкая для галстука и узкая</a:t>
            </a: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Пошив: к каждой детали головы пришиваем деталь клюва. Далее пошив Гуся аналогичный пошиву Кошек.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Из широкой ленты завязываем галстук узлом </a:t>
            </a:r>
            <a:r>
              <a:rPr lang="en-US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“Half Windsor” (</a:t>
            </a: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см. схему)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461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193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Franklin Gothic Heavy</vt:lpstr>
      <vt:lpstr>Mistral</vt:lpstr>
      <vt:lpstr>Тема Office</vt:lpstr>
      <vt:lpstr>ИНТЕРЬЕРНЫЕ ИГРУШКИ-«СТАТУЭТКИ» Мстер-класс</vt:lpstr>
      <vt:lpstr>Презентация PowerPoint</vt:lpstr>
      <vt:lpstr>    ИНТЕРЬЕРНЫЕ ИГРУШКИ-«СТАТУЭТКИ»</vt:lpstr>
      <vt:lpstr>Презентация PowerPoint</vt:lpstr>
      <vt:lpstr>  ДЛЯ ВЫПОЛНЕНИЯ РАБОТЫ НАМ ПОНАДОБЯТСЯ:</vt:lpstr>
      <vt:lpstr>ПРИСТУПАЕМ К ВЫПОЛНЕНИЮ СТАТУЭТОК</vt:lpstr>
      <vt:lpstr>ПЕРВАЯ КОШКА</vt:lpstr>
      <vt:lpstr>ВТОРАЯ КОШКА</vt:lpstr>
      <vt:lpstr>Презентация PowerPoint</vt:lpstr>
      <vt:lpstr> ГУСЬ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ИНТЕРЬЕРНЫЕ ИГРУШКИ-СТАТУЭТКИ Мстер-класс</dc:title>
  <dc:creator>1</dc:creator>
  <cp:lastModifiedBy>1</cp:lastModifiedBy>
  <cp:revision>36</cp:revision>
  <dcterms:created xsi:type="dcterms:W3CDTF">2022-02-04T01:11:26Z</dcterms:created>
  <dcterms:modified xsi:type="dcterms:W3CDTF">2022-02-07T23:22:28Z</dcterms:modified>
</cp:coreProperties>
</file>