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70" r:id="rId4"/>
    <p:sldId id="272" r:id="rId5"/>
    <p:sldId id="271" r:id="rId6"/>
    <p:sldId id="268" r:id="rId7"/>
    <p:sldId id="269" r:id="rId8"/>
    <p:sldId id="273" r:id="rId9"/>
    <p:sldId id="275" r:id="rId10"/>
    <p:sldId id="274" r:id="rId11"/>
    <p:sldId id="277" r:id="rId12"/>
    <p:sldId id="257" r:id="rId13"/>
    <p:sldId id="267" r:id="rId14"/>
    <p:sldId id="266" r:id="rId15"/>
    <p:sldId id="258" r:id="rId16"/>
    <p:sldId id="259" r:id="rId17"/>
    <p:sldId id="260" r:id="rId18"/>
    <p:sldId id="261" r:id="rId19"/>
    <p:sldId id="262" r:id="rId20"/>
    <p:sldId id="263" r:id="rId21"/>
    <p:sldId id="264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8T13:56:09.92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8T13:56:14.93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14 1,'-6'6,"-2"2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8T13:56:15.29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8T13:56:18.40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3173 9,'0'0,"0"-1,0 1,0-1,1 1,-1 0,0-1,0 1,0-1,1 1,-1 0,0-1,0 1,1 0,-1-1,0 1,1 0,-1 0,0-1,1 1,-1 0,0 0,1-1,-1 1,1 0,-1 0,1 0,-1 0,0 0,1 0,-1 0,1 0,-1 0,1 0,-1 0,0 0,1 0,-1 0,1 0,-1 0,1 0,0 1,21 6,4 7,-1 1,0 2,-1 1,-1 0,31 32,-13-12,20 21,80 102,-82-90,70 65,-21-25,182 244,-243-293,387 503,-235-269,-193-287,17 33,-23-41,0 0,1 0,-1 0,0 0,0 1,0-1,0 0,0 0,0 0,0 0,0 0,0 0,-1 0,1 0,0 0,-1 0,1 0,0 0,-1 0,0 0,1 0,-1 0,1 0,-1 0,0-1,0 1,1 0,-1 0,0-1,0 1,0-1,0 1,0-1,0 1,0-1,0 1,0-1,0 0,-2 1,-12 1,0 0,0-1,-1 0,1-1,0-1,0 0,-18-5,1 2,-840-115,-424-46,-381 57,950 70,567 29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8T13:56:19.47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0,'6'7,"9"8,7 1,1-2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8T13:56:58.38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0,'12'7,"-1"1,1 0,-1 1,-1 0,1 1,-2 0,14 17,55 87,-59-84,27 46,-4 1,54 144,30 176,-109-325,-4 1,-2 1,-4-1,-4 127,-1-139,3 1,23 107,4 28,-29-156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4F9308-956E-48FB-A016-13A5E8A4A2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F4BD38-619B-4A2D-81AA-401956285E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8D7456-2504-4131-853D-2C1CD8BEE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E5B6A-B653-4294-8FB8-5F36C86F0725}" type="datetimeFigureOut">
              <a:rPr lang="ru-RU" smtClean="0"/>
              <a:t>08.01.2022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FE3986-A9FF-46ED-997E-42CA75ACE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EC1112-DFB4-4190-AE80-36FC9B60D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A2DE9-B552-4986-A09A-D0257FA481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290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CB7FCE-622B-408B-846C-0B01FFD00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AB4588-D89C-4D64-BE4C-26AA7C3389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E784BF-0E32-4FCD-9B3E-455EC56C9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E5B6A-B653-4294-8FB8-5F36C86F0725}" type="datetimeFigureOut">
              <a:rPr lang="ru-RU" smtClean="0"/>
              <a:t>08.01.2022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FBCC4A-0FAF-4D6E-8FDE-B6B92E633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4BD8BC-0EEA-4E9E-BF3D-F90741038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A2DE9-B552-4986-A09A-D0257FA481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978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C81BD0E-AB70-43C7-8AB2-4C76BDDC29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CC5240-2E05-4F54-9C16-021B7734DA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DACCA5-A696-4069-9F2A-D5C9FD414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E5B6A-B653-4294-8FB8-5F36C86F0725}" type="datetimeFigureOut">
              <a:rPr lang="ru-RU" smtClean="0"/>
              <a:t>08.01.2022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E8837EE-B36D-4859-98A8-4F57588DF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783EFE-1C4D-47D5-B744-1FEC4773A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A2DE9-B552-4986-A09A-D0257FA481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1175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A32BAD-9E7A-4A29-A737-A141702BC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85C3E88-C408-4C7E-A615-7C5F627CEA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34F5D2-DC27-40F0-875F-17A7A56C4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E5B6A-B653-4294-8FB8-5F36C86F0725}" type="datetimeFigureOut">
              <a:rPr lang="ru-RU" smtClean="0"/>
              <a:t>08.01.2022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FFF838-648F-4026-8324-AA9B89725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15F752-8374-4CF6-A05F-893C79D3A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A2DE9-B552-4986-A09A-D0257FA481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2318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446781-C683-4D79-A4D2-3A1709C96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29DCBE-974B-4CEB-A6CB-FEE01A1D97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610FAF-F416-4DCE-BE2D-7E7F9F899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E5B6A-B653-4294-8FB8-5F36C86F0725}" type="datetimeFigureOut">
              <a:rPr lang="ru-RU" smtClean="0"/>
              <a:t>08.01.2022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7638D0-01F8-41D7-97B9-85DC9C6A3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80B8DC-1EE3-4CAD-AA53-6A3B19356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A2DE9-B552-4986-A09A-D0257FA481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273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594D68-E663-4DB1-8524-BB6AF4208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F3875A-7474-4958-B91C-1B80FA5B36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9EBFBBB-FB05-4F91-A08C-A4A4B274C5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87B1510-31D1-4FD0-AE44-6E2BA4B43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E5B6A-B653-4294-8FB8-5F36C86F0725}" type="datetimeFigureOut">
              <a:rPr lang="ru-RU" smtClean="0"/>
              <a:t>08.01.2022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DAA7235-CD2D-49F3-8054-E7EAE78AA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7D282A1-2D84-427E-A10B-808CB3FCB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A2DE9-B552-4986-A09A-D0257FA481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370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BF2660-D4DA-4AC1-85A3-298952781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63ED11-A92F-4601-8316-D513B98F92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C5380CB-56E1-49F1-AF4F-6490A9ECC5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2797C49-7210-48A3-B54F-C8FB6AE1BF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8CDEE23-307B-4535-938A-7AE47C4985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00A34-4F47-4229-9FCC-CE064EFC1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E5B6A-B653-4294-8FB8-5F36C86F0725}" type="datetimeFigureOut">
              <a:rPr lang="ru-RU" smtClean="0"/>
              <a:t>08.01.2022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90B3DA1-A3B8-4BC8-AD7C-E3561BE18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BE220DB-3751-47F2-9EF9-0DD7395A8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A2DE9-B552-4986-A09A-D0257FA481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155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A2124C-3F92-42F9-A978-2B654CF7A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108539D-1D47-4F43-A193-3085C037B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E5B6A-B653-4294-8FB8-5F36C86F0725}" type="datetimeFigureOut">
              <a:rPr lang="ru-RU" smtClean="0"/>
              <a:t>08.01.2022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B7E7E72-0F5F-48E3-9BB8-805293DA3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D229174-4C60-4924-897B-87F3E64BD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A2DE9-B552-4986-A09A-D0257FA481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278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673DA72-5FD3-4EFD-B66A-2083A628E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E5B6A-B653-4294-8FB8-5F36C86F0725}" type="datetimeFigureOut">
              <a:rPr lang="ru-RU" smtClean="0"/>
              <a:t>08.01.2022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9891348-362B-4464-8362-66DAFE279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58CD9B3-08B9-44E3-A43A-1E99FB1F0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A2DE9-B552-4986-A09A-D0257FA481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8681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1C46FC-8EB4-44C2-982B-21EFCA299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0117B2-3262-41E8-B76B-599910375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7C60F56-FF36-4E38-97F2-7317E4D26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7A45C65-DCA1-4AAB-9F66-CB074A5DA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E5B6A-B653-4294-8FB8-5F36C86F0725}" type="datetimeFigureOut">
              <a:rPr lang="ru-RU" smtClean="0"/>
              <a:t>08.01.2022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F2B3F0-ACC9-4EF6-9D45-9A3D52E05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4C729B0-E84F-40B0-916A-4377D17D0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A2DE9-B552-4986-A09A-D0257FA481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8663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C696BF-CDEA-442A-B73A-5C1F7B5B8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7E3F8CA-B1E2-491B-8CD5-CD4ACA98F9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1F28E85-8A23-43C0-9685-FBBF3D4F91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254503-09A9-431D-B4D5-9261925DE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E5B6A-B653-4294-8FB8-5F36C86F0725}" type="datetimeFigureOut">
              <a:rPr lang="ru-RU" smtClean="0"/>
              <a:t>08.01.2022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A846368-A2E9-466D-91D3-B7BFAC6DA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22F0D2D-C1B4-4DB2-9B80-2B3807EC1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A2DE9-B552-4986-A09A-D0257FA481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744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D23857-1AE9-4DD0-849B-CD2B592B6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3102B2E-C982-4349-ACFE-2CF98B471D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1DC975-B2E8-4922-9569-C4E5397FFD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CE5B6A-B653-4294-8FB8-5F36C86F0725}" type="datetimeFigureOut">
              <a:rPr lang="ru-RU" smtClean="0"/>
              <a:t>08.01.2022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B75E95-EA43-41E9-8B39-B7FC417427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8055DEE-87D2-484A-B96A-69B8360806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A2DE9-B552-4986-A09A-D0257FA481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7110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microsoft.com/office/2007/relationships/hdphoto" Target="../media/hdphoto8.wdp"/><Relationship Id="rId5" Type="http://schemas.openxmlformats.org/officeDocument/2006/relationships/image" Target="../media/image16.pn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microsoft.com/office/2007/relationships/hdphoto" Target="../media/hdphoto5.wdp"/><Relationship Id="rId5" Type="http://schemas.openxmlformats.org/officeDocument/2006/relationships/image" Target="../media/image8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microsoft.com/office/2007/relationships/hdphoto" Target="../media/hdphoto6.wdp"/><Relationship Id="rId5" Type="http://schemas.openxmlformats.org/officeDocument/2006/relationships/image" Target="../media/image9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customXml" Target="../ink/ink2.xml"/><Relationship Id="rId12" Type="http://schemas.openxmlformats.org/officeDocument/2006/relationships/customXml" Target="../ink/ink5.xml"/><Relationship Id="rId17" Type="http://schemas.openxmlformats.org/officeDocument/2006/relationships/image" Target="../media/image2.png"/><Relationship Id="rId2" Type="http://schemas.openxmlformats.org/officeDocument/2006/relationships/audio" Target="../media/media8.m4a"/><Relationship Id="rId16" Type="http://schemas.openxmlformats.org/officeDocument/2006/relationships/image" Target="../media/image14.png"/><Relationship Id="rId1" Type="http://schemas.microsoft.com/office/2007/relationships/media" Target="../media/media8.m4a"/><Relationship Id="rId6" Type="http://schemas.openxmlformats.org/officeDocument/2006/relationships/image" Target="../media/image90.png"/><Relationship Id="rId11" Type="http://schemas.openxmlformats.org/officeDocument/2006/relationships/image" Target="../media/image11.png"/><Relationship Id="rId5" Type="http://schemas.openxmlformats.org/officeDocument/2006/relationships/customXml" Target="../ink/ink1.xml"/><Relationship Id="rId15" Type="http://schemas.openxmlformats.org/officeDocument/2006/relationships/image" Target="../media/image13.png"/><Relationship Id="rId10" Type="http://schemas.openxmlformats.org/officeDocument/2006/relationships/customXml" Target="../ink/ink4.xml"/><Relationship Id="rId4" Type="http://schemas.openxmlformats.org/officeDocument/2006/relationships/image" Target="../media/image1.png"/><Relationship Id="rId9" Type="http://schemas.openxmlformats.org/officeDocument/2006/relationships/customXml" Target="../ink/ink3.xml"/><Relationship Id="rId14" Type="http://schemas.openxmlformats.org/officeDocument/2006/relationships/customXml" Target="../ink/ink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microsoft.com/office/2007/relationships/hdphoto" Target="../media/hdphoto7.wdp"/><Relationship Id="rId5" Type="http://schemas.openxmlformats.org/officeDocument/2006/relationships/image" Target="../media/image15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2C8B1F4-7A90-4866-9C74-D68E89189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848"/>
            <a:ext cx="12356891" cy="690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F5C858D2-227D-4A1B-AF81-88503F8C67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4E681A-38E9-48A3-AFBF-135F56AC8C9F}"/>
              </a:ext>
            </a:extLst>
          </p:cNvPr>
          <p:cNvSpPr txBox="1"/>
          <p:nvPr/>
        </p:nvSpPr>
        <p:spPr>
          <a:xfrm>
            <a:off x="675861" y="5629414"/>
            <a:ext cx="7222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Путешествие в сказочный лес</a:t>
            </a:r>
          </a:p>
        </p:txBody>
      </p:sp>
    </p:spTree>
    <p:extLst>
      <p:ext uri="{BB962C8B-B14F-4D97-AF65-F5344CB8AC3E}">
        <p14:creationId xmlns:p14="http://schemas.microsoft.com/office/powerpoint/2010/main" val="242666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39"/>
    </mc:Choice>
    <mc:Fallback xmlns="">
      <p:transition spd="slow" advTm="26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2C8B1F4-7A90-4866-9C74-D68E89189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0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72D81B-E3DA-451C-A67A-685ED2BEAA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12431" y1="39167" x2="81250" y2="7778"/>
                        <a14:backgroundMark x1="81250" y1="7778" x2="91806" y2="21111"/>
                        <a14:backgroundMark x1="91806" y1="21111" x2="88958" y2="39444"/>
                        <a14:backgroundMark x1="88958" y1="39444" x2="74583" y2="46111"/>
                        <a14:backgroundMark x1="74583" y1="46111" x2="71250" y2="61389"/>
                        <a14:backgroundMark x1="71250" y1="61389" x2="58472" y2="82315"/>
                        <a14:backgroundMark x1="58472" y1="82315" x2="43958" y2="90278"/>
                        <a14:backgroundMark x1="43958" y1="90278" x2="27847" y2="92593"/>
                        <a14:backgroundMark x1="27847" y1="92593" x2="17500" y2="85463"/>
                        <a14:backgroundMark x1="17500" y1="85463" x2="9722" y2="56204"/>
                        <a14:backgroundMark x1="9722" y1="56204" x2="8889" y2="43981"/>
                        <a14:backgroundMark x1="8889" y1="43981" x2="15000" y2="39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62644">
            <a:off x="649536" y="3019160"/>
            <a:ext cx="3949336" cy="3457068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036309FD-94F1-4D47-8AA3-ADC8E43581BF}"/>
              </a:ext>
            </a:extLst>
          </p:cNvPr>
          <p:cNvSpPr/>
          <p:nvPr/>
        </p:nvSpPr>
        <p:spPr>
          <a:xfrm>
            <a:off x="8534399" y="5367130"/>
            <a:ext cx="4522034" cy="1378227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Ложные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опята</a:t>
            </a: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7E15E6E4-1A35-42BF-B4C8-231F893E78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28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27"/>
    </mc:Choice>
    <mc:Fallback xmlns="">
      <p:transition spd="slow" advTm="18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2C8B1F4-7A90-4866-9C74-D68E89189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90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02E2FAAC-EC6C-4CD6-88FB-959AEF1EAFE1}"/>
              </a:ext>
            </a:extLst>
          </p:cNvPr>
          <p:cNvSpPr/>
          <p:nvPr/>
        </p:nvSpPr>
        <p:spPr>
          <a:xfrm>
            <a:off x="5197013" y="3821840"/>
            <a:ext cx="6285452" cy="216673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567BF6CD-D107-4BDC-BBE2-EDCC44CDFA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25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8"/>
    </mc:Choice>
    <mc:Fallback xmlns="">
      <p:transition spd="slow" advTm="39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37740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0507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17179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14352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12129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05966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18131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4175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2C8B1F4-7A90-4866-9C74-D68E89189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0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00C7A40-C2C9-4C98-B1EA-3E7B15D4E1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29500" y1="22508" x2="11917" y2="16613"/>
                        <a14:backgroundMark x1="11917" y1="16613" x2="7000" y2="40943"/>
                        <a14:backgroundMark x1="7000" y1="40943" x2="18000" y2="51768"/>
                        <a14:backgroundMark x1="18000" y1="51768" x2="28500" y2="39228"/>
                        <a14:backgroundMark x1="28500" y1="39228" x2="32167" y2="205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033" y="4129643"/>
            <a:ext cx="3458819" cy="2728357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5241B02A-F4F5-4E6A-844F-7699D3688144}"/>
              </a:ext>
            </a:extLst>
          </p:cNvPr>
          <p:cNvSpPr/>
          <p:nvPr/>
        </p:nvSpPr>
        <p:spPr>
          <a:xfrm>
            <a:off x="8499967" y="5838914"/>
            <a:ext cx="4333461" cy="1272209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Белый гриб</a:t>
            </a: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AA943670-FED7-4207-9D87-35E959B598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00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74"/>
    </mc:Choice>
    <mc:Fallback xmlns="">
      <p:transition spd="slow" advTm="19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24888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1751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2C8B1F4-7A90-4866-9C74-D68E89189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0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0DD20D9-D157-4794-97B0-96E12DF1E8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38111" y1="40333" x2="28444" y2="22333"/>
                        <a14:backgroundMark x1="28444" y1="22333" x2="20333" y2="49000"/>
                        <a14:backgroundMark x1="20333" y1="49000" x2="18556" y2="81000"/>
                        <a14:backgroundMark x1="18556" y1="81000" x2="57667" y2="92667"/>
                        <a14:backgroundMark x1="57667" y1="92667" x2="72000" y2="74333"/>
                        <a14:backgroundMark x1="72000" y1="74333" x2="76667" y2="38500"/>
                        <a14:backgroundMark x1="76667" y1="38500" x2="45667" y2="25833"/>
                        <a14:backgroundMark x1="45667" y1="25833" x2="35667" y2="2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79" y="3233531"/>
            <a:ext cx="6400800" cy="5012636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598E7FC6-2145-480F-B69A-5BD5BAC8BF72}"/>
              </a:ext>
            </a:extLst>
          </p:cNvPr>
          <p:cNvSpPr/>
          <p:nvPr/>
        </p:nvSpPr>
        <p:spPr>
          <a:xfrm>
            <a:off x="9400135" y="6025451"/>
            <a:ext cx="3327816" cy="1034320"/>
          </a:xfrm>
          <a:prstGeom prst="ellipse">
            <a:avLst/>
          </a:prstGeom>
          <a:solidFill>
            <a:schemeClr val="accent1">
              <a:alpha val="1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Маслята</a:t>
            </a:r>
          </a:p>
        </p:txBody>
      </p:sp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64A79EB1-858C-4137-AFAC-91B07CB544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54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63"/>
    </mc:Choice>
    <mc:Fallback xmlns="">
      <p:transition spd="slow" advTm="19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2C8B1F4-7A90-4866-9C74-D68E89189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696"/>
            <a:ext cx="12191999" cy="690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EB60B0-6711-457E-81C4-0D5A901E8D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45530" y1="27594" x2="23510" y2="22296"/>
                        <a14:backgroundMark x1="23510" y1="22296" x2="7616" y2="30905"/>
                        <a14:backgroundMark x1="7616" y1="30905" x2="4636" y2="52759"/>
                        <a14:backgroundMark x1="4636" y1="52759" x2="15066" y2="78146"/>
                        <a14:backgroundMark x1="15066" y1="78146" x2="25662" y2="90287"/>
                        <a14:backgroundMark x1="25662" y1="90287" x2="82119" y2="88521"/>
                        <a14:backgroundMark x1="82119" y1="88521" x2="96854" y2="57616"/>
                        <a14:backgroundMark x1="96854" y1="57616" x2="91391" y2="34216"/>
                        <a14:backgroundMark x1="91391" y1="34216" x2="38742" y2="238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471" y="3856382"/>
            <a:ext cx="4306956" cy="2849217"/>
          </a:xfrm>
          <a:prstGeom prst="rect">
            <a:avLst/>
          </a:prstGeom>
          <a:solidFill>
            <a:schemeClr val="bg2">
              <a:alpha val="2000"/>
            </a:schemeClr>
          </a:solidFill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7BAC0228-2C2D-4398-B016-2688FE1FB38C}"/>
              </a:ext>
            </a:extLst>
          </p:cNvPr>
          <p:cNvSpPr/>
          <p:nvPr/>
        </p:nvSpPr>
        <p:spPr>
          <a:xfrm>
            <a:off x="9329529" y="6003560"/>
            <a:ext cx="3522689" cy="854440"/>
          </a:xfrm>
          <a:prstGeom prst="ellipse">
            <a:avLst/>
          </a:prstGeom>
          <a:solidFill>
            <a:schemeClr val="accent1">
              <a:alpha val="12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Лисички</a:t>
            </a: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24925AD0-D12B-4852-9E1F-00B711FB25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47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08"/>
    </mc:Choice>
    <mc:Fallback xmlns="">
      <p:transition spd="slow" advTm="23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2C8B1F4-7A90-4866-9C74-D68E89189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696"/>
            <a:ext cx="12191999" cy="690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C6D8CD30-52F5-4A51-9EE7-1560EA37A3D5}"/>
              </a:ext>
            </a:extLst>
          </p:cNvPr>
          <p:cNvSpPr/>
          <p:nvPr/>
        </p:nvSpPr>
        <p:spPr>
          <a:xfrm>
            <a:off x="8066228" y="5739437"/>
            <a:ext cx="4676932" cy="156126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Подберезовик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573D89-F652-4856-A2ED-FBDAF56A05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52048" y1="9149" x2="38193" y2="1124"/>
                        <a14:backgroundMark x1="38193" y1="1124" x2="18916" y2="963"/>
                        <a14:backgroundMark x1="18916" y1="963" x2="7108" y2="8507"/>
                        <a14:backgroundMark x1="7108" y1="8507" x2="723" y2="35313"/>
                        <a14:backgroundMark x1="723" y1="35313" x2="10482" y2="53612"/>
                        <a14:backgroundMark x1="10482" y1="53612" x2="20602" y2="99518"/>
                        <a14:backgroundMark x1="20602" y1="99518" x2="51807" y2="96469"/>
                        <a14:backgroundMark x1="51807" y1="96469" x2="76988" y2="98074"/>
                        <a14:backgroundMark x1="76988" y1="98074" x2="87349" y2="68379"/>
                        <a14:backgroundMark x1="87349" y1="68379" x2="89398" y2="33547"/>
                        <a14:backgroundMark x1="89398" y1="33547" x2="80964" y2="14928"/>
                        <a14:backgroundMark x1="80964" y1="14928" x2="49759" y2="4494"/>
                        <a14:backgroundMark x1="49759" y1="4494" x2="47470" y2="44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872" y="4092315"/>
            <a:ext cx="3853232" cy="2145021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DD889EED-6217-45AB-B1C1-273964257E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49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44"/>
    </mc:Choice>
    <mc:Fallback xmlns="">
      <p:transition spd="slow" advTm="19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2C8B1F4-7A90-4866-9C74-D68E89189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43"/>
            <a:ext cx="12393314" cy="707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9FFD5C-1C41-4BA8-BD45-3731B0DDD2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84457" y1="56867" x2="84555" y2="21316"/>
                        <a14:backgroundMark x1="84555" y1="21316" x2="72727" y2="6724"/>
                        <a14:backgroundMark x1="72727" y1="6724" x2="23216" y2="6295"/>
                        <a14:backgroundMark x1="23216" y1="6295" x2="25953" y2="58798"/>
                        <a14:backgroundMark x1="25953" y1="58798" x2="40469" y2="78970"/>
                        <a14:backgroundMark x1="40469" y1="78970" x2="70821" y2="86338"/>
                        <a14:backgroundMark x1="70821" y1="86338" x2="82796" y2="66881"/>
                        <a14:backgroundMark x1="82796" y1="66881" x2="83431" y2="5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56" y="3962400"/>
            <a:ext cx="3923837" cy="2749826"/>
          </a:xfrm>
          <a:prstGeom prst="rect">
            <a:avLst/>
          </a:prstGeom>
          <a:solidFill>
            <a:schemeClr val="bg1">
              <a:alpha val="4000"/>
            </a:schemeClr>
          </a:solidFill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2DEFFAF5-5285-4FE1-99D1-8583BB8600E9}"/>
              </a:ext>
            </a:extLst>
          </p:cNvPr>
          <p:cNvSpPr/>
          <p:nvPr/>
        </p:nvSpPr>
        <p:spPr>
          <a:xfrm>
            <a:off x="9364577" y="5941536"/>
            <a:ext cx="4032354" cy="1300777"/>
          </a:xfrm>
          <a:prstGeom prst="ellipse">
            <a:avLst/>
          </a:prstGeom>
          <a:solidFill>
            <a:schemeClr val="accent1">
              <a:alpha val="3000"/>
            </a:schemeClr>
          </a:solidFill>
          <a:ln>
            <a:solidFill>
              <a:schemeClr val="accent1">
                <a:shade val="50000"/>
                <a:alpha val="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Опята</a:t>
            </a: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08BBE490-411B-419C-A8A5-650A89B260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90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22"/>
    </mc:Choice>
    <mc:Fallback xmlns="">
      <p:transition spd="slow" advTm="20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2C8B1F4-7A90-4866-9C74-D68E89189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9696"/>
            <a:ext cx="12191999" cy="690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16A5D6-E685-4F42-9E4E-0AD248FCD0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39050" y1="70077" x2="23256" y2="49616"/>
                        <a14:backgroundMark x1="23256" y1="49616" x2="32364" y2="27749"/>
                        <a14:backgroundMark x1="32364" y1="27749" x2="48837" y2="22890"/>
                        <a14:backgroundMark x1="48837" y1="22890" x2="66473" y2="24041"/>
                        <a14:backgroundMark x1="66473" y1="24041" x2="77616" y2="38491"/>
                        <a14:backgroundMark x1="77616" y1="38491" x2="75969" y2="59335"/>
                        <a14:backgroundMark x1="75969" y1="59335" x2="66667" y2="81330"/>
                        <a14:backgroundMark x1="66667" y1="81330" x2="56783" y2="93862"/>
                        <a14:backgroundMark x1="56783" y1="93862" x2="39922" y2="79284"/>
                        <a14:backgroundMark x1="39922" y1="79284" x2="39050" y2="7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244" y="3572873"/>
            <a:ext cx="4048149" cy="3137505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DA1389DC-520B-49E9-83E0-152EA59E74AB}"/>
              </a:ext>
            </a:extLst>
          </p:cNvPr>
          <p:cNvSpPr/>
          <p:nvPr/>
        </p:nvSpPr>
        <p:spPr>
          <a:xfrm>
            <a:off x="9141175" y="5710383"/>
            <a:ext cx="4167267" cy="1304145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Рыжик</a:t>
            </a: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73AFA355-7C17-4D75-92D1-F37335A2CB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3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94"/>
    </mc:Choice>
    <mc:Fallback xmlns="">
      <p:transition spd="slow" advTm="17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2C8B1F4-7A90-4866-9C74-D68E89189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90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Рукописный ввод 4">
                <a:extLst>
                  <a:ext uri="{FF2B5EF4-FFF2-40B4-BE49-F238E27FC236}">
                    <a16:creationId xmlns:a16="http://schemas.microsoft.com/office/drawing/2014/main" id="{8DD677BF-F00F-4643-AD50-2922408396F8}"/>
                  </a:ext>
                </a:extLst>
              </p14:cNvPr>
              <p14:cNvContentPartPr/>
              <p14:nvPr/>
            </p14:nvContentPartPr>
            <p14:xfrm>
              <a:off x="5949981" y="4545250"/>
              <a:ext cx="360" cy="360"/>
            </p14:xfrm>
          </p:contentPart>
        </mc:Choice>
        <mc:Fallback xmlns="">
          <p:pic>
            <p:nvPicPr>
              <p:cNvPr id="5" name="Рукописный ввод 4">
                <a:extLst>
                  <a:ext uri="{FF2B5EF4-FFF2-40B4-BE49-F238E27FC236}">
                    <a16:creationId xmlns:a16="http://schemas.microsoft.com/office/drawing/2014/main" id="{8DD677BF-F00F-4643-AD50-2922408396F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95981" y="443725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Рукописный ввод 5">
                <a:extLst>
                  <a:ext uri="{FF2B5EF4-FFF2-40B4-BE49-F238E27FC236}">
                    <a16:creationId xmlns:a16="http://schemas.microsoft.com/office/drawing/2014/main" id="{DCE09CD1-3E73-499E-93DD-C0F18DEE1676}"/>
                  </a:ext>
                </a:extLst>
              </p14:cNvPr>
              <p14:cNvContentPartPr/>
              <p14:nvPr/>
            </p14:nvContentPartPr>
            <p14:xfrm>
              <a:off x="4420701" y="5088490"/>
              <a:ext cx="5400" cy="5400"/>
            </p14:xfrm>
          </p:contentPart>
        </mc:Choice>
        <mc:Fallback xmlns="">
          <p:pic>
            <p:nvPicPr>
              <p:cNvPr id="6" name="Рукописный ввод 5">
                <a:extLst>
                  <a:ext uri="{FF2B5EF4-FFF2-40B4-BE49-F238E27FC236}">
                    <a16:creationId xmlns:a16="http://schemas.microsoft.com/office/drawing/2014/main" id="{DCE09CD1-3E73-499E-93DD-C0F18DEE167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66701" y="4980850"/>
                <a:ext cx="113040" cy="22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Рукописный ввод 6">
                <a:extLst>
                  <a:ext uri="{FF2B5EF4-FFF2-40B4-BE49-F238E27FC236}">
                    <a16:creationId xmlns:a16="http://schemas.microsoft.com/office/drawing/2014/main" id="{EB31C578-E71D-4CCE-8A8A-FC1F61766933}"/>
                  </a:ext>
                </a:extLst>
              </p14:cNvPr>
              <p14:cNvContentPartPr/>
              <p14:nvPr/>
            </p14:nvContentPartPr>
            <p14:xfrm>
              <a:off x="4412781" y="5115130"/>
              <a:ext cx="360" cy="360"/>
            </p14:xfrm>
          </p:contentPart>
        </mc:Choice>
        <mc:Fallback xmlns="">
          <p:pic>
            <p:nvPicPr>
              <p:cNvPr id="7" name="Рукописный ввод 6">
                <a:extLst>
                  <a:ext uri="{FF2B5EF4-FFF2-40B4-BE49-F238E27FC236}">
                    <a16:creationId xmlns:a16="http://schemas.microsoft.com/office/drawing/2014/main" id="{EB31C578-E71D-4CCE-8A8A-FC1F6176693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58781" y="500749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Рукописный ввод 7">
                <a:extLst>
                  <a:ext uri="{FF2B5EF4-FFF2-40B4-BE49-F238E27FC236}">
                    <a16:creationId xmlns:a16="http://schemas.microsoft.com/office/drawing/2014/main" id="{107AE2DD-4A60-4B47-9CA9-39F9E76F5DDD}"/>
                  </a:ext>
                </a:extLst>
              </p14:cNvPr>
              <p14:cNvContentPartPr/>
              <p14:nvPr/>
            </p14:nvContentPartPr>
            <p14:xfrm>
              <a:off x="6822261" y="2541130"/>
              <a:ext cx="1773720" cy="750960"/>
            </p14:xfrm>
          </p:contentPart>
        </mc:Choice>
        <mc:Fallback xmlns="">
          <p:pic>
            <p:nvPicPr>
              <p:cNvPr id="8" name="Рукописный ввод 7">
                <a:extLst>
                  <a:ext uri="{FF2B5EF4-FFF2-40B4-BE49-F238E27FC236}">
                    <a16:creationId xmlns:a16="http://schemas.microsoft.com/office/drawing/2014/main" id="{107AE2DD-4A60-4B47-9CA9-39F9E76F5DD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768621" y="2433490"/>
                <a:ext cx="1881360" cy="96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Рукописный ввод 8">
                <a:extLst>
                  <a:ext uri="{FF2B5EF4-FFF2-40B4-BE49-F238E27FC236}">
                    <a16:creationId xmlns:a16="http://schemas.microsoft.com/office/drawing/2014/main" id="{D482712F-3F86-43F1-B43C-D02F2D2AC30C}"/>
                  </a:ext>
                </a:extLst>
              </p14:cNvPr>
              <p14:cNvContentPartPr/>
              <p14:nvPr/>
            </p14:nvContentPartPr>
            <p14:xfrm>
              <a:off x="10694061" y="132010"/>
              <a:ext cx="24120" cy="19080"/>
            </p14:xfrm>
          </p:contentPart>
        </mc:Choice>
        <mc:Fallback xmlns="">
          <p:pic>
            <p:nvPicPr>
              <p:cNvPr id="9" name="Рукописный ввод 8">
                <a:extLst>
                  <a:ext uri="{FF2B5EF4-FFF2-40B4-BE49-F238E27FC236}">
                    <a16:creationId xmlns:a16="http://schemas.microsoft.com/office/drawing/2014/main" id="{D482712F-3F86-43F1-B43C-D02F2D2AC30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640421" y="24010"/>
                <a:ext cx="131760" cy="23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0" name="Рукописный ввод 19">
                <a:extLst>
                  <a:ext uri="{FF2B5EF4-FFF2-40B4-BE49-F238E27FC236}">
                    <a16:creationId xmlns:a16="http://schemas.microsoft.com/office/drawing/2014/main" id="{63E13538-C4E9-4DC4-8CC3-152CE2E0C223}"/>
                  </a:ext>
                </a:extLst>
              </p14:cNvPr>
              <p14:cNvContentPartPr/>
              <p14:nvPr/>
            </p14:nvContentPartPr>
            <p14:xfrm>
              <a:off x="11595141" y="383828"/>
              <a:ext cx="226440" cy="729360"/>
            </p14:xfrm>
          </p:contentPart>
        </mc:Choice>
        <mc:Fallback xmlns="">
          <p:pic>
            <p:nvPicPr>
              <p:cNvPr id="20" name="Рукописный ввод 19">
                <a:extLst>
                  <a:ext uri="{FF2B5EF4-FFF2-40B4-BE49-F238E27FC236}">
                    <a16:creationId xmlns:a16="http://schemas.microsoft.com/office/drawing/2014/main" id="{63E13538-C4E9-4DC4-8CC3-152CE2E0C22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541501" y="275828"/>
                <a:ext cx="334080" cy="945000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Овал 22">
            <a:extLst>
              <a:ext uri="{FF2B5EF4-FFF2-40B4-BE49-F238E27FC236}">
                <a16:creationId xmlns:a16="http://schemas.microsoft.com/office/drawing/2014/main" id="{ECF6D041-E2C0-41A2-8B01-A35D7206C972}"/>
              </a:ext>
            </a:extLst>
          </p:cNvPr>
          <p:cNvSpPr/>
          <p:nvPr/>
        </p:nvSpPr>
        <p:spPr>
          <a:xfrm>
            <a:off x="9223511" y="5857976"/>
            <a:ext cx="3750365" cy="1232392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Мухомор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A642D56-1AAC-452E-979B-A3D22DCE0C1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153" y="3863464"/>
            <a:ext cx="3627617" cy="2720713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168E785B-6564-430B-89DF-BB960931A3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63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64"/>
    </mc:Choice>
    <mc:Fallback xmlns="">
      <p:transition spd="slow" advTm="34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2C8B1F4-7A90-4866-9C74-D68E89189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0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5658F5-5194-4DCE-964B-0F554AB72C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66875" y1="11488" x2="49375" y2="565"/>
                        <a14:backgroundMark x1="49375" y1="565" x2="26125" y2="1130"/>
                        <a14:backgroundMark x1="26125" y1="1130" x2="14250" y2="22787"/>
                        <a14:backgroundMark x1="14250" y1="22787" x2="24125" y2="43691"/>
                        <a14:backgroundMark x1="24125" y1="43691" x2="27000" y2="62524"/>
                        <a14:backgroundMark x1="27000" y1="62524" x2="37625" y2="85687"/>
                        <a14:backgroundMark x1="37625" y1="85687" x2="57125" y2="91337"/>
                        <a14:backgroundMark x1="57125" y1="91337" x2="69000" y2="71186"/>
                        <a14:backgroundMark x1="69000" y1="71186" x2="63625" y2="39736"/>
                        <a14:backgroundMark x1="63625" y1="39736" x2="73625" y2="22411"/>
                        <a14:backgroundMark x1="73625" y1="22411" x2="68000" y2="88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696" y="4363279"/>
            <a:ext cx="3472069" cy="2544417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288A2C83-1413-47A9-B6A0-C17789837D2D}"/>
              </a:ext>
            </a:extLst>
          </p:cNvPr>
          <p:cNvSpPr/>
          <p:nvPr/>
        </p:nvSpPr>
        <p:spPr>
          <a:xfrm>
            <a:off x="8905461" y="5420139"/>
            <a:ext cx="4300330" cy="1699592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Бледная поганка</a:t>
            </a: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F6D8E99C-E9E7-44F9-9C94-CDB0984D6E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90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03"/>
    </mc:Choice>
    <mc:Fallback xmlns="">
      <p:transition spd="slow" advTm="16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</TotalTime>
  <Words>20</Words>
  <Application>Microsoft Office PowerPoint</Application>
  <PresentationFormat>Широкоэкранный</PresentationFormat>
  <Paragraphs>11</Paragraphs>
  <Slides>21</Slides>
  <Notes>0</Notes>
  <HiddenSlides>0</HiddenSlides>
  <MMClips>11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Асланова Тамила</dc:creator>
  <cp:lastModifiedBy>Асланова Тамила</cp:lastModifiedBy>
  <cp:revision>18</cp:revision>
  <dcterms:created xsi:type="dcterms:W3CDTF">2021-09-18T11:48:44Z</dcterms:created>
  <dcterms:modified xsi:type="dcterms:W3CDTF">2022-01-07T21:20:16Z</dcterms:modified>
</cp:coreProperties>
</file>