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81" r:id="rId3"/>
    <p:sldId id="258" r:id="rId4"/>
    <p:sldId id="259" r:id="rId5"/>
    <p:sldId id="26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61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4660"/>
  </p:normalViewPr>
  <p:slideViewPr>
    <p:cSldViewPr>
      <p:cViewPr varScale="1">
        <p:scale>
          <a:sx n="61" d="100"/>
          <a:sy n="61" d="100"/>
        </p:scale>
        <p:origin x="48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95B51-B7B1-45D5-A4D5-30D50E9A9719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A9FDC-0100-4EA5-9822-65F78CCC7C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758240"/>
      </p:ext>
    </p:extLst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940575"/>
      </p:ext>
    </p:extLst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47395"/>
      </p:ext>
    </p:extLst>
  </p:cSld>
  <p:clrMapOvr>
    <a:masterClrMapping/>
  </p:clrMapOvr>
  <p:transition spd="slow"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600610"/>
      </p:ext>
    </p:extLst>
  </p:cSld>
  <p:clrMapOvr>
    <a:masterClrMapping/>
  </p:clrMapOvr>
  <p:transition spd="slow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88570"/>
      </p:ext>
    </p:extLst>
  </p:cSld>
  <p:clrMapOvr>
    <a:masterClrMapping/>
  </p:clrMapOvr>
  <p:transition spd="slow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117631"/>
      </p:ext>
    </p:extLst>
  </p:cSld>
  <p:clrMapOvr>
    <a:masterClrMapping/>
  </p:clrMapOvr>
  <p:transition spd="slow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081639"/>
      </p:ext>
    </p:extLst>
  </p:cSld>
  <p:clrMapOvr>
    <a:masterClrMapping/>
  </p:clrMapOvr>
  <p:transition spd="slow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143268"/>
      </p:ext>
    </p:extLst>
  </p:cSld>
  <p:clrMapOvr>
    <a:masterClrMapping/>
  </p:clrMapOvr>
  <p:transition spd="slow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55120"/>
      </p:ext>
    </p:extLst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803568"/>
      </p:ext>
    </p:extLst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026246"/>
      </p:ext>
    </p:extLst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919713"/>
      </p:ext>
    </p:extLst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07542"/>
      </p:ext>
    </p:extLst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985704"/>
      </p:ext>
    </p:extLst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903667"/>
      </p:ext>
    </p:extLst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627630"/>
      </p:ext>
    </p:extLst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63455"/>
      </p:ext>
    </p:extLst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75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ransition spd="slow">
    <p:strips dir="ru"/>
  </p:transition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2.wd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8.xml"/><Relationship Id="rId18" Type="http://schemas.openxmlformats.org/officeDocument/2006/relationships/slide" Target="slide11.xml"/><Relationship Id="rId3" Type="http://schemas.openxmlformats.org/officeDocument/2006/relationships/slide" Target="slide13.xml"/><Relationship Id="rId7" Type="http://schemas.openxmlformats.org/officeDocument/2006/relationships/slide" Target="slide8.xml"/><Relationship Id="rId12" Type="http://schemas.openxmlformats.org/officeDocument/2006/relationships/slide" Target="slide16.xml"/><Relationship Id="rId17" Type="http://schemas.openxmlformats.org/officeDocument/2006/relationships/slide" Target="slide7.xml"/><Relationship Id="rId2" Type="http://schemas.openxmlformats.org/officeDocument/2006/relationships/slide" Target="slide3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4.xml"/><Relationship Id="rId5" Type="http://schemas.openxmlformats.org/officeDocument/2006/relationships/slide" Target="slide6.xml"/><Relationship Id="rId15" Type="http://schemas.openxmlformats.org/officeDocument/2006/relationships/slide" Target="slide20.xml"/><Relationship Id="rId10" Type="http://schemas.openxmlformats.org/officeDocument/2006/relationships/slide" Target="slide12.xml"/><Relationship Id="rId19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9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627392"/>
            <a:ext cx="6892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Правила пожарной безопасности</a:t>
            </a:r>
          </a:p>
        </p:txBody>
      </p:sp>
      <p:pic>
        <p:nvPicPr>
          <p:cNvPr id="5" name="Рисунок 4" descr="╧jucrJojer-shchjujarjojejujoIe№-768x573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242" r="19697"/>
          <a:stretch>
            <a:fillRect/>
          </a:stretch>
        </p:blipFill>
        <p:spPr>
          <a:xfrm>
            <a:off x="172865" y="3896285"/>
            <a:ext cx="2555776" cy="2961715"/>
          </a:xfrm>
          <a:prstGeom prst="rect">
            <a:avLst/>
          </a:prstGeom>
        </p:spPr>
      </p:pic>
      <p:pic>
        <p:nvPicPr>
          <p:cNvPr id="6" name="Рисунок 5" descr="Логотип ДЮП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368415"/>
            <a:ext cx="3063055" cy="2276871"/>
          </a:xfrm>
          <a:prstGeom prst="rect">
            <a:avLst/>
          </a:prstGeom>
        </p:spPr>
      </p:pic>
    </p:spTree>
  </p:cSld>
  <p:clrMapOvr>
    <a:masterClrMapping/>
  </p:clrMapOvr>
  <p:transition spd="slow"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: вправо 4">
            <a:hlinkClick r:id="rId2" action="ppaction://hlinksldjump"/>
            <a:extLst>
              <a:ext uri="{FF2B5EF4-FFF2-40B4-BE49-F238E27FC236}">
                <a16:creationId xmlns:a16="http://schemas.microsoft.com/office/drawing/2014/main" id="{1E7F3D07-D212-4186-8708-DB2C1FD509B2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65CC15C-BE3D-47F7-AB83-5050D7D4787E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30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0BD792-4A33-4B24-88BB-D10CC9F9D0DA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B847C04-E622-49CB-9597-457714F54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" b="2958"/>
          <a:stretch/>
        </p:blipFill>
        <p:spPr>
          <a:xfrm>
            <a:off x="2447764" y="1291299"/>
            <a:ext cx="4248471" cy="516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45165"/>
      </p:ext>
    </p:extLst>
  </p:cSld>
  <p:clrMapOvr>
    <a:masterClrMapping/>
  </p:clrMapOvr>
  <p:transition spd="slow"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FBA7C08C-CF4D-4DD9-BE7D-83D170083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3" b="802"/>
          <a:stretch/>
        </p:blipFill>
        <p:spPr>
          <a:xfrm>
            <a:off x="856370" y="1174106"/>
            <a:ext cx="3691545" cy="527923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C3F71-A39A-4EBF-81B3-7362F40EC0B4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EAC9ED8-4537-483D-A3E4-33EEABAA670A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40</a:t>
            </a:r>
          </a:p>
        </p:txBody>
      </p:sp>
      <p:sp>
        <p:nvSpPr>
          <p:cNvPr id="9" name="Стрелка: вправо 8">
            <a:hlinkClick r:id="rId3" action="ppaction://hlinksldjump"/>
            <a:extLst>
              <a:ext uri="{FF2B5EF4-FFF2-40B4-BE49-F238E27FC236}">
                <a16:creationId xmlns:a16="http://schemas.microsoft.com/office/drawing/2014/main" id="{ABB0FC5F-6619-461E-9F03-CEFE808CBEA0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454153"/>
      </p:ext>
    </p:extLst>
  </p:cSld>
  <p:clrMapOvr>
    <a:masterClrMapping/>
  </p:clrMapOvr>
  <p:transition spd="slow">
    <p:strips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Объект 14">
            <a:extLst>
              <a:ext uri="{FF2B5EF4-FFF2-40B4-BE49-F238E27FC236}">
                <a16:creationId xmlns:a16="http://schemas.microsoft.com/office/drawing/2014/main" id="{8452D471-77F9-4219-A1FC-EEB9A723D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74105"/>
            <a:ext cx="3796560" cy="5370297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9677DB-C12C-4C90-94CC-34C76A29C160}"/>
              </a:ext>
            </a:extLst>
          </p:cNvPr>
          <p:cNvSpPr/>
          <p:nvPr/>
        </p:nvSpPr>
        <p:spPr>
          <a:xfrm>
            <a:off x="7956376" y="128356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4C61C-DC03-45B8-84CA-8CB0E83005CE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</a:t>
            </a:r>
          </a:p>
        </p:txBody>
      </p:sp>
      <p:sp>
        <p:nvSpPr>
          <p:cNvPr id="13" name="Стрелка: вправо 12">
            <a:hlinkClick r:id="rId3" action="ppaction://hlinksldjump"/>
            <a:extLst>
              <a:ext uri="{FF2B5EF4-FFF2-40B4-BE49-F238E27FC236}">
                <a16:creationId xmlns:a16="http://schemas.microsoft.com/office/drawing/2014/main" id="{CD233C38-B783-4878-93D0-4FD164502A27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522273"/>
      </p:ext>
    </p:extLst>
  </p:cSld>
  <p:clrMapOvr>
    <a:masterClrMapping/>
  </p:clrMapOvr>
  <p:transition spd="slow">
    <p:strips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4537" r="72649" b="74482"/>
          <a:stretch/>
        </p:blipFill>
        <p:spPr>
          <a:xfrm>
            <a:off x="2252861" y="836712"/>
            <a:ext cx="3995280" cy="591301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0" r="21230"/>
          <a:stretch/>
        </p:blipFill>
        <p:spPr>
          <a:xfrm>
            <a:off x="2535801" y="925845"/>
            <a:ext cx="4060785" cy="5885172"/>
          </a:xfrm>
          <a:prstGeom prst="rect">
            <a:avLst/>
          </a:prstGeom>
        </p:spPr>
      </p:pic>
      <p:pic>
        <p:nvPicPr>
          <p:cNvPr id="7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78948">
            <a:off x="2004843" y="351598"/>
            <a:ext cx="4710391" cy="62426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F437F0-E5CA-4381-A148-78D2069C5DFD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CD80408-E56E-4BCC-AB3F-2C3CB4AED4EF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  <p:sp>
        <p:nvSpPr>
          <p:cNvPr id="4" name="Стрелка: вправо 3">
            <a:hlinkClick r:id="rId5" action="ppaction://hlinksldjump"/>
            <a:extLst>
              <a:ext uri="{FF2B5EF4-FFF2-40B4-BE49-F238E27FC236}">
                <a16:creationId xmlns:a16="http://schemas.microsoft.com/office/drawing/2014/main" id="{E8365495-5ED4-4BA2-ACB4-FFC1B0E31633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0943921-7644-4518-822A-F32804D4B9B8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  <p:sp>
        <p:nvSpPr>
          <p:cNvPr id="7" name="Стрелка: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68B9A1DB-5466-4745-8272-D25611FC7CEF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09AE48-142E-49E2-A457-266DE73306C5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928C7F4-2B9B-425E-A99A-C487F6FB76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" y="1856523"/>
            <a:ext cx="651256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7BE0C8-FFC5-4EA6-B9EA-950376E905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-2499"/>
          <a:stretch/>
        </p:blipFill>
        <p:spPr>
          <a:xfrm>
            <a:off x="1475656" y="1268760"/>
            <a:ext cx="5328592" cy="4852278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7D7682C-7194-4C6A-9A37-2E79F3B89B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4" r="13379"/>
          <a:stretch/>
        </p:blipFill>
        <p:spPr bwMode="auto">
          <a:xfrm>
            <a:off x="749896" y="1052736"/>
            <a:ext cx="630086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5128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E705C4-5599-4CD7-A280-30D36C36C941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C9D64AA-602A-4F8E-9593-159D94DD80A5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30</a:t>
            </a:r>
          </a:p>
        </p:txBody>
      </p:sp>
      <p:sp>
        <p:nvSpPr>
          <p:cNvPr id="11" name="Стрелка: вправо 10">
            <a:hlinkClick r:id="rId2" action="ppaction://hlinksldjump"/>
            <a:extLst>
              <a:ext uri="{FF2B5EF4-FFF2-40B4-BE49-F238E27FC236}">
                <a16:creationId xmlns:a16="http://schemas.microsoft.com/office/drawing/2014/main" id="{48098F37-278B-4BCF-A07F-4760A3FB0667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28AF33C-5D91-44E1-8712-F785B94FA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32" b="94371" l="10000" r="91220">
                        <a14:foregroundMark x1="19146" y1="70861" x2="19146" y2="70861"/>
                        <a14:foregroundMark x1="77439" y1="21192" x2="77439" y2="21192"/>
                        <a14:foregroundMark x1="85366" y1="12417" x2="85366" y2="12417"/>
                        <a14:foregroundMark x1="85854" y1="33113" x2="85854" y2="3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96" y="1418753"/>
            <a:ext cx="7109640" cy="523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38A5E9D5-1D21-4F0D-8903-95144D1DC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37" y="1379339"/>
            <a:ext cx="6254546" cy="500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FA04946-2DB5-4C8D-AED5-F37AD425B0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25" b="97750" l="3244" r="961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31" y="217533"/>
            <a:ext cx="4973782" cy="683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619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6F0B8A3-8B56-4ACD-B957-93B186241BEB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283A35E-1787-4D48-85D4-6A15408BC5F1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40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5FE48F76-DF85-4E88-8A4D-FFF7051F8879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4" descr="Лопата.jpg">
            <a:extLst>
              <a:ext uri="{FF2B5EF4-FFF2-40B4-BE49-F238E27FC236}">
                <a16:creationId xmlns:a16="http://schemas.microsoft.com/office/drawing/2014/main" id="{A49CBA69-D473-475B-806C-A648A590C29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334030"/>
            <a:ext cx="4190400" cy="5119306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B8ED792-CB9A-471E-9308-D83E54A44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58" l="3000" r="98333">
                        <a14:foregroundMark x1="20556" y1="15789" x2="20556" y2="15789"/>
                        <a14:foregroundMark x1="20333" y1="16053" x2="67778" y2="11842"/>
                        <a14:foregroundMark x1="69333" y1="14211" x2="72444" y2="13947"/>
                        <a14:foregroundMark x1="18333" y1="12895" x2="11444" y2="12368"/>
                        <a14:foregroundMark x1="8889" y1="16579" x2="8889" y2="16579"/>
                        <a14:foregroundMark x1="9000" y1="10526" x2="9000" y2="10526"/>
                        <a14:foregroundMark x1="7222" y1="15263" x2="7222" y2="15263"/>
                        <a14:foregroundMark x1="75778" y1="12895" x2="75778" y2="12895"/>
                        <a14:foregroundMark x1="24778" y1="28158" x2="24778" y2="28158"/>
                        <a14:foregroundMark x1="82000" y1="85526" x2="82000" y2="85526"/>
                        <a14:foregroundMark x1="34556" y1="87632" x2="34556" y2="87632"/>
                        <a14:foregroundMark x1="35333" y1="83684" x2="35333" y2="83684"/>
                        <a14:foregroundMark x1="21556" y1="86842" x2="21556" y2="86842"/>
                        <a14:foregroundMark x1="94889" y1="80263" x2="94889" y2="80263"/>
                        <a14:foregroundMark x1="13667" y1="5000" x2="13667" y2="5000"/>
                        <a14:foregroundMark x1="13333" y1="5263" x2="13667" y2="2105"/>
                        <a14:foregroundMark x1="13333" y1="4737" x2="63556" y2="4211"/>
                        <a14:backgroundMark x1="26889" y1="1579" x2="26889" y2="1579"/>
                        <a14:backgroundMark x1="15444" y1="2105" x2="15444" y2="2105"/>
                        <a14:backgroundMark x1="15111" y1="2105" x2="67556" y2="1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07" y="2088423"/>
            <a:ext cx="742773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0576AED-3722-44E3-A6AF-76E24C9DB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" y="1621365"/>
            <a:ext cx="7691440" cy="440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6145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F2E786B-399B-4844-9C72-865370B617D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50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44C1C3-3560-4950-A6E1-BC30021C798D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sp>
        <p:nvSpPr>
          <p:cNvPr id="11" name="Стрелка: вправо 10">
            <a:hlinkClick r:id="rId2" action="ppaction://hlinksldjump"/>
            <a:extLst>
              <a:ext uri="{FF2B5EF4-FFF2-40B4-BE49-F238E27FC236}">
                <a16:creationId xmlns:a16="http://schemas.microsoft.com/office/drawing/2014/main" id="{1C79FBBB-F6F2-4DD1-BBCF-C25B9669F84D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8BE9A79A-2FA5-4DC8-9796-D44294B76C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19" y="1174105"/>
            <a:ext cx="3963722" cy="558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6766FD79-4EBD-4800-8104-52DF8B650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6" y="1174105"/>
            <a:ext cx="5652120" cy="565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5F37838A-3A95-46B3-B6CD-6CB80992E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666" y="1572299"/>
            <a:ext cx="530120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66530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D3A98C7-3994-4A9D-B2E4-E62F915D3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22" y="2436427"/>
            <a:ext cx="3438910" cy="4130822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B149265-D62F-434F-B793-ED02D97E9B7A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837470">
            <a:off x="192937" y="2040754"/>
            <a:ext cx="8043981" cy="169256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ОГНЕТУШИТЕЛЬ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4579A8-90C4-4118-A241-7E30D5B86349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8" name="Стрелка: вправо 7">
            <a:hlinkClick r:id="rId3" action="ppaction://hlinksldjump"/>
            <a:extLst>
              <a:ext uri="{FF2B5EF4-FFF2-40B4-BE49-F238E27FC236}">
                <a16:creationId xmlns:a16="http://schemas.microsoft.com/office/drawing/2014/main" id="{8C048E2D-440B-4BF0-A567-2CFC1F575442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01AB630-2593-4D3C-B86C-734F67E63231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91888448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3799DA-BC52-407C-8992-CF471D5DF306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56FF27-CBB2-44CE-96C0-E7FFD2A47C9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  <p:pic>
        <p:nvPicPr>
          <p:cNvPr id="9" name="Рисунок 8" descr="ми-ый-шарж-пожарного-84799857.jpg">
            <a:extLst>
              <a:ext uri="{FF2B5EF4-FFF2-40B4-BE49-F238E27FC236}">
                <a16:creationId xmlns:a16="http://schemas.microsoft.com/office/drawing/2014/main" id="{7C335E47-6EF6-4B8F-995D-C64219E41A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636912"/>
            <a:ext cx="4094584" cy="4094584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977EFC5C-E356-41E5-865D-828A1E4DF51A}"/>
              </a:ext>
            </a:extLst>
          </p:cNvPr>
          <p:cNvSpPr txBox="1">
            <a:spLocks/>
          </p:cNvSpPr>
          <p:nvPr/>
        </p:nvSpPr>
        <p:spPr>
          <a:xfrm rot="20837470">
            <a:off x="699203" y="1718621"/>
            <a:ext cx="8043981" cy="169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ПОЖАРНЫЙ </a:t>
            </a:r>
          </a:p>
        </p:txBody>
      </p:sp>
      <p:sp>
        <p:nvSpPr>
          <p:cNvPr id="11" name="Стрелка: вправо 10">
            <a:hlinkClick r:id="rId3" action="ppaction://hlinksldjump"/>
            <a:extLst>
              <a:ext uri="{FF2B5EF4-FFF2-40B4-BE49-F238E27FC236}">
                <a16:creationId xmlns:a16="http://schemas.microsoft.com/office/drawing/2014/main" id="{D92DC8F6-E2BB-468C-BA45-B7C56269EBCD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0998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>
            <a:extLst>
              <a:ext uri="{FF2B5EF4-FFF2-40B4-BE49-F238E27FC236}">
                <a16:creationId xmlns:a16="http://schemas.microsoft.com/office/drawing/2014/main" id="{A9D782E8-34FF-4626-8B36-BEA9B09AD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800" y="620713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95E9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7" name="AutoShape 5">
            <a:extLst>
              <a:ext uri="{FF2B5EF4-FFF2-40B4-BE49-F238E27FC236}">
                <a16:creationId xmlns:a16="http://schemas.microsoft.com/office/drawing/2014/main" id="{476D1C24-5EC3-4306-B518-CF40B2BE4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7525" y="620713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" name="AutoShape 6">
            <a:extLst>
              <a:ext uri="{FF2B5EF4-FFF2-40B4-BE49-F238E27FC236}">
                <a16:creationId xmlns:a16="http://schemas.microsoft.com/office/drawing/2014/main" id="{7719A1A1-4C75-42A2-94B9-1C3F5C013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8838" y="620713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C4DED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9" name="AutoShape 7">
            <a:extLst>
              <a:ext uri="{FF2B5EF4-FFF2-40B4-BE49-F238E27FC236}">
                <a16:creationId xmlns:a16="http://schemas.microsoft.com/office/drawing/2014/main" id="{C0625382-C0D4-4DE8-BEB1-1C0BEA45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3644900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0" name="AutoShape 8">
            <a:extLst>
              <a:ext uri="{FF2B5EF4-FFF2-40B4-BE49-F238E27FC236}">
                <a16:creationId xmlns:a16="http://schemas.microsoft.com/office/drawing/2014/main" id="{83B05822-58CF-41DD-A731-FEE8BE352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644900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1" name="AutoShape 9">
            <a:extLst>
              <a:ext uri="{FF2B5EF4-FFF2-40B4-BE49-F238E27FC236}">
                <a16:creationId xmlns:a16="http://schemas.microsoft.com/office/drawing/2014/main" id="{D94049C6-D5AE-47A1-AFB1-39EF29C12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425" y="3644900"/>
            <a:ext cx="2809875" cy="2879725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72" name="WordArt 10">
            <a:extLst>
              <a:ext uri="{FF2B5EF4-FFF2-40B4-BE49-F238E27FC236}">
                <a16:creationId xmlns:a16="http://schemas.microsoft.com/office/drawing/2014/main" id="{9D138EDC-622D-4A71-863A-D5D68D5D0D8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1944687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9225" name="Rectangle 11">
            <a:hlinkClick r:id="rId2" action="ppaction://hlinksldjump"/>
            <a:extLst>
              <a:ext uri="{FF2B5EF4-FFF2-40B4-BE49-F238E27FC236}">
                <a16:creationId xmlns:a16="http://schemas.microsoft.com/office/drawing/2014/main" id="{BDA985E7-6E7B-461B-86D3-484ECB2EF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2" action="ppaction://hlinksldjump"/>
              </a:rPr>
              <a:t>1</a:t>
            </a:r>
            <a:r>
              <a:rPr lang="en-US" sz="3200" dirty="0">
                <a:latin typeface="Arial" charset="0"/>
                <a:hlinkClick r:id="rId2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9226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9B88C463-E09A-462E-BF1C-B5035857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013" y="1916113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4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9227" name="Rectangle 13">
            <a:hlinkClick r:id="rId5" action="ppaction://hlinksldjump"/>
            <a:extLst>
              <a:ext uri="{FF2B5EF4-FFF2-40B4-BE49-F238E27FC236}">
                <a16:creationId xmlns:a16="http://schemas.microsoft.com/office/drawing/2014/main" id="{DF9ECC15-80AF-4B72-9274-D69FE08F9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2636838"/>
            <a:ext cx="719137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6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11282" name="WordArt 19">
            <a:extLst>
              <a:ext uri="{FF2B5EF4-FFF2-40B4-BE49-F238E27FC236}">
                <a16:creationId xmlns:a16="http://schemas.microsoft.com/office/drawing/2014/main" id="{64BC58AD-2590-4AF5-A9E4-042CD4A35C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19475" y="692150"/>
            <a:ext cx="2160588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 </a:t>
            </a:r>
          </a:p>
        </p:txBody>
      </p:sp>
      <p:sp>
        <p:nvSpPr>
          <p:cNvPr id="9229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EEB1B8D3-6DFD-4608-8B72-8DE8428A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1196975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7" action="ppaction://hlinksldjump"/>
              </a:rPr>
              <a:t>10</a:t>
            </a:r>
            <a:endParaRPr lang="ru-RU" sz="3200" dirty="0">
              <a:latin typeface="Arial" charset="0"/>
            </a:endParaRPr>
          </a:p>
        </p:txBody>
      </p:sp>
      <p:sp>
        <p:nvSpPr>
          <p:cNvPr id="9230" name="Rectangle 21">
            <a:hlinkClick r:id="rId8" action="ppaction://hlinksldjump"/>
            <a:extLst>
              <a:ext uri="{FF2B5EF4-FFF2-40B4-BE49-F238E27FC236}">
                <a16:creationId xmlns:a16="http://schemas.microsoft.com/office/drawing/2014/main" id="{D32CD357-9E98-4005-A393-4D9FB83E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8763" y="1844675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9" action="ppaction://hlinksldjump"/>
              </a:rPr>
              <a:t>20</a:t>
            </a:r>
            <a:endParaRPr lang="ru-RU" sz="3200" dirty="0">
              <a:latin typeface="Arial" charset="0"/>
            </a:endParaRPr>
          </a:p>
        </p:txBody>
      </p:sp>
      <p:sp>
        <p:nvSpPr>
          <p:cNvPr id="9231" name="Rectangle 22">
            <a:hlinkClick r:id="rId10" action="ppaction://hlinksldjump"/>
            <a:extLst>
              <a:ext uri="{FF2B5EF4-FFF2-40B4-BE49-F238E27FC236}">
                <a16:creationId xmlns:a16="http://schemas.microsoft.com/office/drawing/2014/main" id="{6E026D1A-A884-4D3C-8C41-6B0A06F11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363" y="2565400"/>
            <a:ext cx="719137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8" action="ppaction://hlinksldjump"/>
              </a:rPr>
              <a:t>30</a:t>
            </a:r>
            <a:endParaRPr lang="ru-RU" sz="3200" dirty="0">
              <a:latin typeface="Arial" charset="0"/>
            </a:endParaRPr>
          </a:p>
        </p:txBody>
      </p:sp>
      <p:sp>
        <p:nvSpPr>
          <p:cNvPr id="11292" name="WordArt 23">
            <a:extLst>
              <a:ext uri="{FF2B5EF4-FFF2-40B4-BE49-F238E27FC236}">
                <a16:creationId xmlns:a16="http://schemas.microsoft.com/office/drawing/2014/main" id="{D4088DF5-4C78-477E-BF31-28FF8131888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156325" y="692150"/>
            <a:ext cx="23050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Загадки</a:t>
            </a:r>
          </a:p>
        </p:txBody>
      </p:sp>
      <p:sp>
        <p:nvSpPr>
          <p:cNvPr id="11293" name="Rectangle 24">
            <a:hlinkClick r:id="rId11" action="ppaction://hlinksldjump"/>
            <a:extLst>
              <a:ext uri="{FF2B5EF4-FFF2-40B4-BE49-F238E27FC236}">
                <a16:creationId xmlns:a16="http://schemas.microsoft.com/office/drawing/2014/main" id="{1894CE99-3D89-4FE4-B03F-ACFAE0E2EA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12684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3" action="ppaction://hlinksldjump"/>
              </a:rPr>
              <a:t>10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94" name="Rectangle 25">
            <a:hlinkClick r:id="rId12" action="ppaction://hlinksldjump"/>
            <a:extLst>
              <a:ext uri="{FF2B5EF4-FFF2-40B4-BE49-F238E27FC236}">
                <a16:creationId xmlns:a16="http://schemas.microsoft.com/office/drawing/2014/main" id="{30E6E811-DFE3-4458-9973-2896338FE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1916113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11" action="ppaction://hlinksldjump"/>
              </a:rPr>
              <a:t>20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95" name="Rectangle 26">
            <a:hlinkClick r:id="rId13" action="ppaction://hlinksldjump"/>
            <a:extLst>
              <a:ext uri="{FF2B5EF4-FFF2-40B4-BE49-F238E27FC236}">
                <a16:creationId xmlns:a16="http://schemas.microsoft.com/office/drawing/2014/main" id="{9920DF7C-AA8C-445B-8E4C-CDB3AEF82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2636838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14" action="ppaction://hlinksldjump"/>
              </a:rPr>
              <a:t>30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96" name="WordArt 27">
            <a:extLst>
              <a:ext uri="{FF2B5EF4-FFF2-40B4-BE49-F238E27FC236}">
                <a16:creationId xmlns:a16="http://schemas.microsoft.com/office/drawing/2014/main" id="{74B93363-A02D-42C5-A0D4-A9224EC15B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5288" y="3860800"/>
            <a:ext cx="24479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11297" name="Rectangle 28">
            <a:hlinkClick r:id="rId15" action="ppaction://hlinksldjump"/>
            <a:extLst>
              <a:ext uri="{FF2B5EF4-FFF2-40B4-BE49-F238E27FC236}">
                <a16:creationId xmlns:a16="http://schemas.microsoft.com/office/drawing/2014/main" id="{AE9831FA-04D4-41D9-9130-4EE799AD8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4292600"/>
            <a:ext cx="719137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10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98" name="Rectangle 29">
            <a:hlinkClick r:id="rId16" action="ppaction://hlinksldjump"/>
            <a:extLst>
              <a:ext uri="{FF2B5EF4-FFF2-40B4-BE49-F238E27FC236}">
                <a16:creationId xmlns:a16="http://schemas.microsoft.com/office/drawing/2014/main" id="{F7494671-D9C9-4CF0-BDF0-64160FEB6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4940300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6" action="ppaction://hlinksldjump"/>
              </a:rPr>
              <a:t>20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299" name="Rectangle 30">
            <a:hlinkClick r:id="rId17" action="ppaction://hlinksldjump"/>
            <a:extLst>
              <a:ext uri="{FF2B5EF4-FFF2-40B4-BE49-F238E27FC236}">
                <a16:creationId xmlns:a16="http://schemas.microsoft.com/office/drawing/2014/main" id="{099CA172-D9A7-4174-B200-3FFCCBC446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5661025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7" action="ppaction://hlinksldjump"/>
              </a:rPr>
              <a:t>30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0" name="WordArt 31">
            <a:extLst>
              <a:ext uri="{FF2B5EF4-FFF2-40B4-BE49-F238E27FC236}">
                <a16:creationId xmlns:a16="http://schemas.microsoft.com/office/drawing/2014/main" id="{530B43A9-EED2-46D2-AC43-1042187EF51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366990" y="3734593"/>
            <a:ext cx="2373312" cy="722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пригодиться 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пожарному</a:t>
            </a:r>
          </a:p>
        </p:txBody>
      </p:sp>
      <p:sp>
        <p:nvSpPr>
          <p:cNvPr id="11301" name="Rectangle 32">
            <a:hlinkClick r:id="rId9" action="ppaction://hlinksldjump"/>
            <a:extLst>
              <a:ext uri="{FF2B5EF4-FFF2-40B4-BE49-F238E27FC236}">
                <a16:creationId xmlns:a16="http://schemas.microsoft.com/office/drawing/2014/main" id="{554BB6FC-9B97-4633-8AC8-F72C61EAF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4415631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9" action="ppaction://hlinksldjump"/>
              </a:rPr>
              <a:t>10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2" name="Rectangle 33">
            <a:hlinkClick r:id="rId18" action="ppaction://hlinksldjump"/>
            <a:extLst>
              <a:ext uri="{FF2B5EF4-FFF2-40B4-BE49-F238E27FC236}">
                <a16:creationId xmlns:a16="http://schemas.microsoft.com/office/drawing/2014/main" id="{0782510E-76CD-4D06-89B0-DDEDC07BB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7325" y="5013325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0" action="ppaction://hlinksldjump"/>
              </a:rPr>
              <a:t>20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3" name="Rectangle 34">
            <a:hlinkClick r:id="rId11" action="ppaction://hlinksldjump"/>
            <a:extLst>
              <a:ext uri="{FF2B5EF4-FFF2-40B4-BE49-F238E27FC236}">
                <a16:creationId xmlns:a16="http://schemas.microsoft.com/office/drawing/2014/main" id="{8D957F34-01E6-4280-973F-826E985AA1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25" y="5734050"/>
            <a:ext cx="719138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4" action="ppaction://hlinksldjump"/>
              </a:rPr>
              <a:t>30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4" name="WordArt 35">
            <a:extLst>
              <a:ext uri="{FF2B5EF4-FFF2-40B4-BE49-F238E27FC236}">
                <a16:creationId xmlns:a16="http://schemas.microsoft.com/office/drawing/2014/main" id="{A3C1B134-EE8E-4814-8C66-1FDF4E4708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27763" y="3789363"/>
            <a:ext cx="2160587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Пословицы</a:t>
            </a:r>
          </a:p>
        </p:txBody>
      </p:sp>
      <p:sp>
        <p:nvSpPr>
          <p:cNvPr id="11305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5C03762D-DE5D-446D-BD1C-CB03861A5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294188"/>
            <a:ext cx="719137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2" action="ppaction://hlinksldjump"/>
              </a:rPr>
              <a:t>10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6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E79DCF06-3548-42D0-965F-89EAFB87F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050" y="4941888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20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07" name="Rectangle 38">
            <a:hlinkClick r:id="rId13" action="ppaction://hlinksldjump"/>
            <a:extLst>
              <a:ext uri="{FF2B5EF4-FFF2-40B4-BE49-F238E27FC236}">
                <a16:creationId xmlns:a16="http://schemas.microsoft.com/office/drawing/2014/main" id="{0E321728-A76E-45A6-9D0A-2F65CF567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650" y="5662613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rId13" action="ppaction://hlinksldjump"/>
              </a:rPr>
              <a:t>30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2" name="Rectangle 11">
            <a:hlinkClick r:id="rId16" action="ppaction://hlinksldjump"/>
            <a:extLst>
              <a:ext uri="{FF2B5EF4-FFF2-40B4-BE49-F238E27FC236}">
                <a16:creationId xmlns:a16="http://schemas.microsoft.com/office/drawing/2014/main" id="{6345C3B1-D87A-4185-92A0-E4B7BF7FB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6021" y="1268413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5" action="ppaction://hlinksldjump"/>
              </a:rPr>
              <a:t>4</a:t>
            </a:r>
            <a:r>
              <a:rPr lang="en-US" sz="3200" dirty="0">
                <a:latin typeface="Arial" charset="0"/>
                <a:hlinkClick r:id="rId5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33" name="Rectangle 11">
            <a:hlinkClick r:id="rId16" action="ppaction://hlinksldjump"/>
            <a:extLst>
              <a:ext uri="{FF2B5EF4-FFF2-40B4-BE49-F238E27FC236}">
                <a16:creationId xmlns:a16="http://schemas.microsoft.com/office/drawing/2014/main" id="{A0BDBA48-E46E-49B9-8790-C34FBAF5D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" y="2636708"/>
            <a:ext cx="719138" cy="647700"/>
          </a:xfrm>
          <a:prstGeom prst="rect">
            <a:avLst/>
          </a:prstGeom>
          <a:gradFill flip="none" rotWithShape="1">
            <a:gsLst>
              <a:gs pos="15000">
                <a:srgbClr val="F38B8D">
                  <a:alpha val="80000"/>
                </a:srgbClr>
              </a:gs>
              <a:gs pos="50000">
                <a:srgbClr val="CC3300">
                  <a:tint val="44500"/>
                  <a:satMod val="160000"/>
                </a:srgbClr>
              </a:gs>
              <a:gs pos="100000">
                <a:srgbClr val="CC33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17" action="ppaction://hlinksldjump"/>
              </a:rPr>
              <a:t>5</a:t>
            </a:r>
            <a:r>
              <a:rPr lang="en-US" sz="3200" dirty="0">
                <a:latin typeface="Arial" charset="0"/>
                <a:hlinkClick r:id="rId17" action="ppaction://hlinksldjump"/>
              </a:rPr>
              <a:t>0</a:t>
            </a:r>
            <a:endParaRPr lang="ru-RU" sz="3200" dirty="0">
              <a:latin typeface="Arial" charset="0"/>
            </a:endParaRPr>
          </a:p>
        </p:txBody>
      </p:sp>
      <p:sp>
        <p:nvSpPr>
          <p:cNvPr id="34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16C6EEF1-E2FF-4145-8C9B-FA0BCD898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5922" y="1196975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18" action="ppaction://hlinksldjump"/>
              </a:rPr>
              <a:t>40</a:t>
            </a:r>
            <a:endParaRPr lang="ru-RU" sz="3200" dirty="0">
              <a:latin typeface="Arial" charset="0"/>
            </a:endParaRPr>
          </a:p>
        </p:txBody>
      </p:sp>
      <p:sp>
        <p:nvSpPr>
          <p:cNvPr id="35" name="Rectangle 20">
            <a:hlinkClick r:id="rId7" action="ppaction://hlinksldjump"/>
            <a:extLst>
              <a:ext uri="{FF2B5EF4-FFF2-40B4-BE49-F238E27FC236}">
                <a16:creationId xmlns:a16="http://schemas.microsoft.com/office/drawing/2014/main" id="{B96B72A8-C7A2-427C-ACD0-24AD5434D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7" y="2563813"/>
            <a:ext cx="719138" cy="647700"/>
          </a:xfrm>
          <a:prstGeom prst="rect">
            <a:avLst/>
          </a:prstGeom>
          <a:gradFill flip="none" rotWithShape="1">
            <a:gsLst>
              <a:gs pos="0">
                <a:srgbClr val="2929F9">
                  <a:tint val="66000"/>
                  <a:satMod val="160000"/>
                </a:srgbClr>
              </a:gs>
              <a:gs pos="50000">
                <a:srgbClr val="2929F9">
                  <a:tint val="44500"/>
                  <a:satMod val="160000"/>
                </a:srgbClr>
              </a:gs>
              <a:gs pos="100000">
                <a:srgbClr val="2929F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3200" dirty="0">
                <a:latin typeface="Arial" charset="0"/>
                <a:hlinkClick r:id="rId10" action="ppaction://hlinksldjump"/>
              </a:rPr>
              <a:t>50</a:t>
            </a:r>
            <a:endParaRPr lang="ru-RU" sz="3200" dirty="0">
              <a:latin typeface="Arial" charset="0"/>
            </a:endParaRPr>
          </a:p>
        </p:txBody>
      </p:sp>
      <p:sp>
        <p:nvSpPr>
          <p:cNvPr id="11320" name="Rectangle 24">
            <a:hlinkClick r:id="rId11" action="ppaction://hlinksldjump"/>
            <a:extLst>
              <a:ext uri="{FF2B5EF4-FFF2-40B4-BE49-F238E27FC236}">
                <a16:creationId xmlns:a16="http://schemas.microsoft.com/office/drawing/2014/main" id="{533D732E-F168-4255-9493-C3EADF85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8438" y="1252538"/>
            <a:ext cx="719137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12" action="ppaction://hlinksldjump"/>
              </a:rPr>
              <a:t>40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1" name="Rectangle 24">
            <a:hlinkClick r:id="rId11" action="ppaction://hlinksldjump"/>
            <a:extLst>
              <a:ext uri="{FF2B5EF4-FFF2-40B4-BE49-F238E27FC236}">
                <a16:creationId xmlns:a16="http://schemas.microsoft.com/office/drawing/2014/main" id="{6A7DF6C7-5EBC-45A8-BA23-9E60E8FAF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6175" y="2636838"/>
            <a:ext cx="719138" cy="647700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rId19" action="ppaction://hlinksldjump"/>
              </a:rPr>
              <a:t>50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2" name="Rectangle 28">
            <a:hlinkClick r:id="rId15" action="ppaction://hlinksldjump"/>
            <a:extLst>
              <a:ext uri="{FF2B5EF4-FFF2-40B4-BE49-F238E27FC236}">
                <a16:creationId xmlns:a16="http://schemas.microsoft.com/office/drawing/2014/main" id="{0D4779AE-8DF3-47D7-9F20-51615584A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4295775"/>
            <a:ext cx="719138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40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3" name="Rectangle 28">
            <a:hlinkClick r:id="rId15" action="ppaction://hlinksldjump"/>
            <a:extLst>
              <a:ext uri="{FF2B5EF4-FFF2-40B4-BE49-F238E27FC236}">
                <a16:creationId xmlns:a16="http://schemas.microsoft.com/office/drawing/2014/main" id="{2E5DD6DD-4C7C-464D-9C4F-FB60EA307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661025"/>
            <a:ext cx="719137" cy="647700"/>
          </a:xfrm>
          <a:prstGeom prst="rect">
            <a:avLst/>
          </a:prstGeom>
          <a:gradFill rotWithShape="1">
            <a:gsLst>
              <a:gs pos="0">
                <a:srgbClr val="9E107B"/>
              </a:gs>
              <a:gs pos="50000">
                <a:srgbClr val="E31CB2"/>
              </a:gs>
              <a:gs pos="100000">
                <a:srgbClr val="FF24D4"/>
              </a:gs>
            </a:gsLst>
            <a:lin ang="81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50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4" name="Rectangle 32">
            <a:hlinkClick r:id="rId9" action="ppaction://hlinksldjump"/>
            <a:extLst>
              <a:ext uri="{FF2B5EF4-FFF2-40B4-BE49-F238E27FC236}">
                <a16:creationId xmlns:a16="http://schemas.microsoft.com/office/drawing/2014/main" id="{F67E0F6C-1AC9-43C8-961C-68E021DD0A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5993" y="4478130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40</a:t>
            </a:r>
            <a:endParaRPr lang="ru-RU" altLang="ru-RU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5" name="Rectangle 32">
            <a:hlinkClick r:id="rId9" action="ppaction://hlinksldjump"/>
            <a:extLst>
              <a:ext uri="{FF2B5EF4-FFF2-40B4-BE49-F238E27FC236}">
                <a16:creationId xmlns:a16="http://schemas.microsoft.com/office/drawing/2014/main" id="{31467D90-6E17-46FD-AA18-CE91B70394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8188" y="5661025"/>
            <a:ext cx="719137" cy="647700"/>
          </a:xfrm>
          <a:prstGeom prst="rect">
            <a:avLst/>
          </a:prstGeom>
          <a:gradFill rotWithShape="1">
            <a:gsLst>
              <a:gs pos="0">
                <a:srgbClr val="8686FF"/>
              </a:gs>
              <a:gs pos="50000">
                <a:srgbClr val="B6B6FF"/>
              </a:gs>
              <a:gs pos="100000">
                <a:srgbClr val="DBDBFF"/>
              </a:gs>
            </a:gsLst>
            <a:lin ang="162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50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6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03926E5C-01C7-426C-8FCE-54A3F3E75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12088" y="4292600"/>
            <a:ext cx="719137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40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1327" name="Rectangle 36">
            <a:hlinkClick r:id="rId12" action="ppaction://hlinksldjump"/>
            <a:extLst>
              <a:ext uri="{FF2B5EF4-FFF2-40B4-BE49-F238E27FC236}">
                <a16:creationId xmlns:a16="http://schemas.microsoft.com/office/drawing/2014/main" id="{DAA1E627-1913-45B4-9ABD-AB60B1BB3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75" y="5662613"/>
            <a:ext cx="719138" cy="647700"/>
          </a:xfrm>
          <a:prstGeom prst="rect">
            <a:avLst/>
          </a:prstGeo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>
                <a:solidFill>
                  <a:schemeClr val="tx1"/>
                </a:solidFill>
                <a:latin typeface="Arial" panose="020B0604020202020204" pitchFamily="34" charset="0"/>
                <a:hlinkClick r:id="" action="ppaction://noaction"/>
              </a:rPr>
              <a:t>50</a:t>
            </a:r>
            <a:endParaRPr lang="ru-RU" altLang="ru-RU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A3AE24-D8A7-4DC2-B860-78BD798AE94A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EA76908-D0DC-44B1-8C5A-553AF6705C15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30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3D4B7206-7BB9-4B85-8963-2EFFEEC5E24D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B366C5D-6D02-490E-991E-A2B76CD552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6"/>
          <a:stretch/>
        </p:blipFill>
        <p:spPr bwMode="auto">
          <a:xfrm>
            <a:off x="2411760" y="2060848"/>
            <a:ext cx="3823212" cy="45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6521494E-F8EC-4E91-A713-92E964D3ECDF}"/>
              </a:ext>
            </a:extLst>
          </p:cNvPr>
          <p:cNvSpPr txBox="1">
            <a:spLocks/>
          </p:cNvSpPr>
          <p:nvPr/>
        </p:nvSpPr>
        <p:spPr>
          <a:xfrm rot="20837470">
            <a:off x="-67408" y="1315285"/>
            <a:ext cx="8043981" cy="169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ОГОНЬ </a:t>
            </a:r>
          </a:p>
        </p:txBody>
      </p:sp>
    </p:spTree>
    <p:extLst>
      <p:ext uri="{BB962C8B-B14F-4D97-AF65-F5344CB8AC3E}">
        <p14:creationId xmlns:p14="http://schemas.microsoft.com/office/powerpoint/2010/main" val="224555333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C0C04BC-DED8-4A1F-8E69-72E8EF81B946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CEA35FC-6FE7-48C1-9C9A-179E953445B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40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AA12CA2-AB58-420C-B5AB-BDD26442E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819189"/>
            <a:ext cx="6075443" cy="329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трелка: вправо 8">
            <a:hlinkClick r:id="rId3" action="ppaction://hlinksldjump"/>
            <a:extLst>
              <a:ext uri="{FF2B5EF4-FFF2-40B4-BE49-F238E27FC236}">
                <a16:creationId xmlns:a16="http://schemas.microsoft.com/office/drawing/2014/main" id="{1A3BFA59-FB95-4B99-9E21-23E5CFB41654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78C22F11-4EBB-442D-911B-A9A915F93976}"/>
              </a:ext>
            </a:extLst>
          </p:cNvPr>
          <p:cNvSpPr txBox="1">
            <a:spLocks/>
          </p:cNvSpPr>
          <p:nvPr/>
        </p:nvSpPr>
        <p:spPr>
          <a:xfrm rot="20837470">
            <a:off x="606581" y="1446164"/>
            <a:ext cx="6905881" cy="169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6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Безопасность </a:t>
            </a:r>
          </a:p>
        </p:txBody>
      </p:sp>
    </p:spTree>
    <p:extLst>
      <p:ext uri="{BB962C8B-B14F-4D97-AF65-F5344CB8AC3E}">
        <p14:creationId xmlns:p14="http://schemas.microsoft.com/office/powerpoint/2010/main" val="783671597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C8D2B5-903E-4C16-AB8A-0F7CD46F74FB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Собери слово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48919DC-97DD-4331-B728-53FBD28D69DA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50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8D69332B-941C-4001-BD31-A76CC1D9A56A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5F3AFCFE-D46C-4F42-92D6-6F4604083A5B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837470">
            <a:off x="-67408" y="1590772"/>
            <a:ext cx="8043981" cy="1692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6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Georgia" panose="02040502050405020303" pitchFamily="18" charset="0"/>
              </a:rPr>
              <a:t>ЭВАКУАЦИЯ 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9C3B454-0627-4745-98E0-C5EF2CDAC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36300"/>
            <a:ext cx="5146423" cy="3430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8293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Объект 4">
            <a:extLst>
              <a:ext uri="{FF2B5EF4-FFF2-40B4-BE49-F238E27FC236}">
                <a16:creationId xmlns:a16="http://schemas.microsoft.com/office/drawing/2014/main" id="{13D35ACA-1BB0-428D-BA59-D1F6EA9C60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99" r="58107"/>
          <a:stretch/>
        </p:blipFill>
        <p:spPr>
          <a:xfrm>
            <a:off x="128875" y="899151"/>
            <a:ext cx="4888201" cy="30339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E9324E-C90F-4447-BCFE-F90DC4BF98B4}"/>
              </a:ext>
            </a:extLst>
          </p:cNvPr>
          <p:cNvSpPr txBox="1"/>
          <p:nvPr/>
        </p:nvSpPr>
        <p:spPr>
          <a:xfrm>
            <a:off x="2938325" y="116632"/>
            <a:ext cx="62281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пожарному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22C1938-98A0-45D3-92E6-15EFD598C240}"/>
              </a:ext>
            </a:extLst>
          </p:cNvPr>
          <p:cNvSpPr/>
          <p:nvPr/>
        </p:nvSpPr>
        <p:spPr>
          <a:xfrm>
            <a:off x="8081588" y="1167138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043D3982-C380-4C3E-9592-132AA2D43199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23EFEAE-CEEB-4F7A-B6B5-B8CF1A761A26}"/>
              </a:ext>
            </a:extLst>
          </p:cNvPr>
          <p:cNvSpPr txBox="1"/>
          <p:nvPr/>
        </p:nvSpPr>
        <p:spPr>
          <a:xfrm>
            <a:off x="611560" y="3327955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Пожарный рукав и ствол </a:t>
            </a:r>
          </a:p>
        </p:txBody>
      </p:sp>
      <p:pic>
        <p:nvPicPr>
          <p:cNvPr id="14" name="Объект 4">
            <a:extLst>
              <a:ext uri="{FF2B5EF4-FFF2-40B4-BE49-F238E27FC236}">
                <a16:creationId xmlns:a16="http://schemas.microsoft.com/office/drawing/2014/main" id="{95B7D6BE-0595-4D42-89E3-B468FD366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77" b="25890" l="4291" r="30919">
                        <a14:foregroundMark x1="8301" y1="7324" x2="8301" y2="73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" r="65752" b="71233"/>
          <a:stretch/>
        </p:blipFill>
        <p:spPr>
          <a:xfrm>
            <a:off x="5017076" y="2591968"/>
            <a:ext cx="3704154" cy="3201161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67FCFBD-7CFA-407E-8C61-5B5D5A2028CF}"/>
              </a:ext>
            </a:extLst>
          </p:cNvPr>
          <p:cNvSpPr txBox="1"/>
          <p:nvPr/>
        </p:nvSpPr>
        <p:spPr>
          <a:xfrm>
            <a:off x="5220343" y="5548841"/>
            <a:ext cx="3297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Перчатки </a:t>
            </a:r>
          </a:p>
        </p:txBody>
      </p:sp>
    </p:spTree>
    <p:extLst>
      <p:ext uri="{BB962C8B-B14F-4D97-AF65-F5344CB8AC3E}">
        <p14:creationId xmlns:p14="http://schemas.microsoft.com/office/powerpoint/2010/main" val="343023040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765CA1D-6217-43A3-BC81-94778C145076}"/>
              </a:ext>
            </a:extLst>
          </p:cNvPr>
          <p:cNvSpPr txBox="1"/>
          <p:nvPr/>
        </p:nvSpPr>
        <p:spPr>
          <a:xfrm>
            <a:off x="2938325" y="116632"/>
            <a:ext cx="62281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пожарному</a:t>
            </a:r>
          </a:p>
        </p:txBody>
      </p:sp>
      <p:sp>
        <p:nvSpPr>
          <p:cNvPr id="7" name="Стрелка: вправо 6">
            <a:hlinkClick r:id="rId2" action="ppaction://hlinksldjump"/>
            <a:extLst>
              <a:ext uri="{FF2B5EF4-FFF2-40B4-BE49-F238E27FC236}">
                <a16:creationId xmlns:a16="http://schemas.microsoft.com/office/drawing/2014/main" id="{8A88804E-CA66-4BAC-BE6A-391B9305F414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D8AF7F-04B1-4012-98BF-5EB9CD7ED24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6B2F6494-22CC-4A13-8BEE-FCF4522688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06" r="63305" b="26954"/>
          <a:stretch/>
        </p:blipFill>
        <p:spPr>
          <a:xfrm>
            <a:off x="323528" y="1052736"/>
            <a:ext cx="3240360" cy="3738877"/>
          </a:xfrm>
          <a:prstGeom prst="rect">
            <a:avLst/>
          </a:prstGeom>
        </p:spPr>
      </p:pic>
      <p:pic>
        <p:nvPicPr>
          <p:cNvPr id="12" name="Объект 4">
            <a:extLst>
              <a:ext uri="{FF2B5EF4-FFF2-40B4-BE49-F238E27FC236}">
                <a16:creationId xmlns:a16="http://schemas.microsoft.com/office/drawing/2014/main" id="{4D8F5CF4-5CA1-4355-A15A-C08FD49A5A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2" t="13400" r="672" b="75878"/>
          <a:stretch/>
        </p:blipFill>
        <p:spPr>
          <a:xfrm>
            <a:off x="3851920" y="1988840"/>
            <a:ext cx="4608512" cy="19442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43CE0DC-8D87-4C25-88E0-A97A775AE6DC}"/>
              </a:ext>
            </a:extLst>
          </p:cNvPr>
          <p:cNvSpPr txBox="1"/>
          <p:nvPr/>
        </p:nvSpPr>
        <p:spPr>
          <a:xfrm>
            <a:off x="467544" y="4851157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Пожарная лестница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74FE3E-B4CB-4244-B86D-7A5E21043B76}"/>
              </a:ext>
            </a:extLst>
          </p:cNvPr>
          <p:cNvSpPr txBox="1"/>
          <p:nvPr/>
        </p:nvSpPr>
        <p:spPr>
          <a:xfrm>
            <a:off x="5004048" y="3835494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Лопата</a:t>
            </a:r>
          </a:p>
        </p:txBody>
      </p:sp>
    </p:spTree>
    <p:extLst>
      <p:ext uri="{BB962C8B-B14F-4D97-AF65-F5344CB8AC3E}">
        <p14:creationId xmlns:p14="http://schemas.microsoft.com/office/powerpoint/2010/main" val="178212255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E82838-41AE-4F10-AB64-026B86E1EFE5}"/>
              </a:ext>
            </a:extLst>
          </p:cNvPr>
          <p:cNvSpPr txBox="1"/>
          <p:nvPr/>
        </p:nvSpPr>
        <p:spPr>
          <a:xfrm>
            <a:off x="2938325" y="116632"/>
            <a:ext cx="62281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пожарному</a:t>
            </a:r>
          </a:p>
        </p:txBody>
      </p:sp>
      <p:pic>
        <p:nvPicPr>
          <p:cNvPr id="12" name="Содержимое 4" descr="Пожарная машина.jpg">
            <a:extLst>
              <a:ext uri="{FF2B5EF4-FFF2-40B4-BE49-F238E27FC236}">
                <a16:creationId xmlns:a16="http://schemas.microsoft.com/office/drawing/2014/main" id="{39B99707-2401-4E5E-BAC1-015D88C618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05323">
            <a:off x="3088143" y="2073573"/>
            <a:ext cx="5778476" cy="2247185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08D93C2-70E5-4372-A51C-58D4E7CF7916}"/>
              </a:ext>
            </a:extLst>
          </p:cNvPr>
          <p:cNvSpPr/>
          <p:nvPr/>
        </p:nvSpPr>
        <p:spPr>
          <a:xfrm>
            <a:off x="8081588" y="1495039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30</a:t>
            </a:r>
          </a:p>
        </p:txBody>
      </p:sp>
      <p:pic>
        <p:nvPicPr>
          <p:cNvPr id="8" name="Picture 2" descr="E:\01. ЦДОД им. В. Волошиной\04. Картинки\01. Картинки ДЮП\3578410_stock-vector-firefighters-icons.jpg">
            <a:extLst>
              <a:ext uri="{FF2B5EF4-FFF2-40B4-BE49-F238E27FC236}">
                <a16:creationId xmlns:a16="http://schemas.microsoft.com/office/drawing/2014/main" id="{8C777281-73AC-4A76-8293-6194753AE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667" t="24242" r="3030" b="18182"/>
          <a:stretch>
            <a:fillRect/>
          </a:stretch>
        </p:blipFill>
        <p:spPr bwMode="auto">
          <a:xfrm>
            <a:off x="812866" y="995794"/>
            <a:ext cx="2353755" cy="3960440"/>
          </a:xfrm>
          <a:prstGeom prst="rect">
            <a:avLst/>
          </a:prstGeom>
          <a:noFill/>
        </p:spPr>
      </p:pic>
      <p:sp>
        <p:nvSpPr>
          <p:cNvPr id="10" name="Стрелка: вправо 9">
            <a:hlinkClick r:id="rId4" action="ppaction://hlinksldjump"/>
            <a:extLst>
              <a:ext uri="{FF2B5EF4-FFF2-40B4-BE49-F238E27FC236}">
                <a16:creationId xmlns:a16="http://schemas.microsoft.com/office/drawing/2014/main" id="{B266978E-892F-41D3-8A21-EE22C0E97D31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48947-136F-4DC2-937C-94845A3FA823}"/>
              </a:ext>
            </a:extLst>
          </p:cNvPr>
          <p:cNvSpPr txBox="1"/>
          <p:nvPr/>
        </p:nvSpPr>
        <p:spPr>
          <a:xfrm>
            <a:off x="81532" y="495623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Georgia" pitchFamily="18" charset="0"/>
              </a:rPr>
              <a:t>Боевая одежда пожарного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F52DA6-744E-44EA-B088-595C9B3B56AE}"/>
              </a:ext>
            </a:extLst>
          </p:cNvPr>
          <p:cNvSpPr txBox="1"/>
          <p:nvPr/>
        </p:nvSpPr>
        <p:spPr>
          <a:xfrm>
            <a:off x="3428558" y="4356740"/>
            <a:ext cx="53375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atin typeface="Georgia" pitchFamily="18" charset="0"/>
              </a:rPr>
              <a:t>Пожарный автомобиль</a:t>
            </a:r>
          </a:p>
        </p:txBody>
      </p:sp>
    </p:spTree>
    <p:extLst>
      <p:ext uri="{BB962C8B-B14F-4D97-AF65-F5344CB8AC3E}">
        <p14:creationId xmlns:p14="http://schemas.microsoft.com/office/powerpoint/2010/main" val="362402246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4">
            <a:extLst>
              <a:ext uri="{FF2B5EF4-FFF2-40B4-BE49-F238E27FC236}">
                <a16:creationId xmlns:a16="http://schemas.microsoft.com/office/drawing/2014/main" id="{50CF1367-C152-47DD-B59D-A047408E06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30706" r="35681" b="28365"/>
          <a:stretch/>
        </p:blipFill>
        <p:spPr>
          <a:xfrm>
            <a:off x="5453017" y="1353810"/>
            <a:ext cx="3289859" cy="3960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7AAF11-C721-4758-8743-5E2B490C4025}"/>
              </a:ext>
            </a:extLst>
          </p:cNvPr>
          <p:cNvSpPr txBox="1"/>
          <p:nvPr/>
        </p:nvSpPr>
        <p:spPr>
          <a:xfrm>
            <a:off x="2938325" y="116632"/>
            <a:ext cx="62281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нужно пожарному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F1FFC01-ACA6-47A9-92B0-F3A5D02171FD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40</a:t>
            </a:r>
          </a:p>
        </p:txBody>
      </p:sp>
      <p:pic>
        <p:nvPicPr>
          <p:cNvPr id="8" name="Объект 4">
            <a:extLst>
              <a:ext uri="{FF2B5EF4-FFF2-40B4-BE49-F238E27FC236}">
                <a16:creationId xmlns:a16="http://schemas.microsoft.com/office/drawing/2014/main" id="{8B622260-1879-4381-B5BC-CC5D3A4C98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96" t="74320" r="26590"/>
          <a:stretch/>
        </p:blipFill>
        <p:spPr>
          <a:xfrm>
            <a:off x="346036" y="1563182"/>
            <a:ext cx="3289859" cy="2462108"/>
          </a:xfrm>
          <a:prstGeom prst="rect">
            <a:avLst/>
          </a:prstGeom>
        </p:spPr>
      </p:pic>
      <p:sp>
        <p:nvSpPr>
          <p:cNvPr id="10" name="Стрелка: вправо 9">
            <a:hlinkClick r:id="rId4" action="ppaction://hlinksldjump"/>
            <a:extLst>
              <a:ext uri="{FF2B5EF4-FFF2-40B4-BE49-F238E27FC236}">
                <a16:creationId xmlns:a16="http://schemas.microsoft.com/office/drawing/2014/main" id="{08B99E61-6866-463F-AB8C-01188A465103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337BF-0F0E-4FCA-8E3B-BF0E98DB7F3A}"/>
              </a:ext>
            </a:extLst>
          </p:cNvPr>
          <p:cNvSpPr txBox="1"/>
          <p:nvPr/>
        </p:nvSpPr>
        <p:spPr>
          <a:xfrm>
            <a:off x="-102477" y="3418990"/>
            <a:ext cx="56105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latin typeface="Georgia" pitchFamily="18" charset="0"/>
              </a:rPr>
              <a:t>Каска пожарного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523B29-AF34-45D7-B0ED-22CC296B4E9B}"/>
              </a:ext>
            </a:extLst>
          </p:cNvPr>
          <p:cNvSpPr txBox="1"/>
          <p:nvPr/>
        </p:nvSpPr>
        <p:spPr>
          <a:xfrm>
            <a:off x="4427984" y="4659234"/>
            <a:ext cx="4314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Georgia" pitchFamily="18" charset="0"/>
              </a:rPr>
              <a:t>Огнетушитель</a:t>
            </a:r>
            <a:r>
              <a:rPr lang="ru-RU" sz="2800" b="1" dirty="0">
                <a:latin typeface="Georgi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5872879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9302BCC-5F1E-462B-AF62-795D7E0377BA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DB60FB5-42BB-4A02-8908-6594D0EBD677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8D8606C2-16A7-4872-809F-6B778987A859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1F7BAC-E787-49C4-A9E0-BDFF5ABBBF8D}"/>
              </a:ext>
            </a:extLst>
          </p:cNvPr>
          <p:cNvSpPr txBox="1"/>
          <p:nvPr/>
        </p:nvSpPr>
        <p:spPr>
          <a:xfrm>
            <a:off x="366601" y="1606533"/>
            <a:ext cx="46085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1. Вор хоть стены оставит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6AC10D-8F05-4775-9AD8-FB271C537AE2}"/>
              </a:ext>
            </a:extLst>
          </p:cNvPr>
          <p:cNvSpPr txBox="1"/>
          <p:nvPr/>
        </p:nvSpPr>
        <p:spPr>
          <a:xfrm>
            <a:off x="4087159" y="2283642"/>
            <a:ext cx="46902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а пожар ни чего</a:t>
            </a:r>
            <a:endParaRPr lang="ru-RU" sz="4400" dirty="0">
              <a:latin typeface="Georgia" panose="020405020504050203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0E0A7-46E4-4EC3-9F6D-EE2E79699001}"/>
              </a:ext>
            </a:extLst>
          </p:cNvPr>
          <p:cNvSpPr txBox="1"/>
          <p:nvPr/>
        </p:nvSpPr>
        <p:spPr>
          <a:xfrm>
            <a:off x="245616" y="3290400"/>
            <a:ext cx="69793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/>
              <a:t>2</a:t>
            </a:r>
            <a:r>
              <a:rPr lang="ru-RU" sz="4400" dirty="0">
                <a:latin typeface="Georgia" panose="02040502050405020303" pitchFamily="18" charset="0"/>
              </a:rPr>
              <a:t>. Огонь не вода, </a:t>
            </a:r>
          </a:p>
          <a:p>
            <a:r>
              <a:rPr lang="ru-RU" sz="4400" dirty="0">
                <a:latin typeface="Georgia" panose="02040502050405020303" pitchFamily="18" charset="0"/>
              </a:rPr>
              <a:t>охватит</a:t>
            </a:r>
            <a:endParaRPr lang="ru-RU" dirty="0">
              <a:latin typeface="Georgia" panose="02040502050405020303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24F15E-0197-49D2-A12C-A5D53875CBBA}"/>
              </a:ext>
            </a:extLst>
          </p:cNvPr>
          <p:cNvSpPr txBox="1"/>
          <p:nvPr/>
        </p:nvSpPr>
        <p:spPr>
          <a:xfrm>
            <a:off x="2491897" y="3967509"/>
            <a:ext cx="46981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dirty="0">
                <a:latin typeface="Georgia" panose="02040502050405020303" pitchFamily="18" charset="0"/>
              </a:rPr>
              <a:t>не выплывешь</a:t>
            </a:r>
          </a:p>
        </p:txBody>
      </p:sp>
    </p:spTree>
    <p:extLst>
      <p:ext uri="{BB962C8B-B14F-4D97-AF65-F5344CB8AC3E}">
        <p14:creationId xmlns:p14="http://schemas.microsoft.com/office/powerpoint/2010/main" val="399246516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A8F76F8-ADDA-4137-B3D6-8C3DE4BF7F4B}"/>
              </a:ext>
            </a:extLst>
          </p:cNvPr>
          <p:cNvSpPr txBox="1"/>
          <p:nvPr/>
        </p:nvSpPr>
        <p:spPr>
          <a:xfrm>
            <a:off x="3735308" y="290752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5BAAFB-D00F-483E-A803-A5980507B357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5DA08FB5-71D3-496F-9FAF-EFCE3D9AB941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118360"/>
      </p:ext>
    </p:extLst>
  </p:cSld>
  <p:clrMapOvr>
    <a:masterClrMapping/>
  </p:clrMapOvr>
  <p:transition spd="slow"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445524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dirty="0">
                <a:latin typeface="Georgia" pitchFamily="18" charset="0"/>
              </a:rPr>
              <a:t>1. Как вы думаете, какими должны быть человек, который относятся к людям огненной профессии?</a:t>
            </a:r>
          </a:p>
          <a:p>
            <a:pPr marL="0" indent="0" algn="just">
              <a:buNone/>
            </a:pPr>
            <a:r>
              <a:rPr lang="ru-RU" sz="4000" dirty="0">
                <a:latin typeface="Georgia" pitchFamily="18" charset="0"/>
              </a:rPr>
              <a:t>2. Каких людей не возьмут? </a:t>
            </a:r>
          </a:p>
          <a:p>
            <a:pPr marL="0" indent="0" algn="just">
              <a:buNone/>
            </a:pPr>
            <a:r>
              <a:rPr lang="ru-RU" sz="4000" dirty="0">
                <a:latin typeface="Georgia" pitchFamily="18" charset="0"/>
              </a:rPr>
              <a:t>3. Что необходимо делать, чтобы стать?</a:t>
            </a:r>
          </a:p>
          <a:p>
            <a:pPr algn="just">
              <a:buNone/>
            </a:pPr>
            <a:endParaRPr lang="ru-RU" dirty="0">
              <a:latin typeface="Georgia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9D2F3-7420-42E6-841D-855003ED3AD4}"/>
              </a:ext>
            </a:extLst>
          </p:cNvPr>
          <p:cNvSpPr txBox="1"/>
          <p:nvPr/>
        </p:nvSpPr>
        <p:spPr>
          <a:xfrm>
            <a:off x="4071983" y="181567"/>
            <a:ext cx="501895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C28A93-3295-43CD-826B-363ABB7121D1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10F0BD45-5E97-46A4-BA0E-E0DA45E2855E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514" y="1795128"/>
            <a:ext cx="8502971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Georgia" pitchFamily="18" charset="0"/>
              </a:rPr>
              <a:t>1. </a:t>
            </a:r>
            <a:r>
              <a:rPr lang="ru-RU" sz="4400" dirty="0">
                <a:latin typeface="Georgia" pitchFamily="18" charset="0"/>
              </a:rPr>
              <a:t>От чего происходят пожары?</a:t>
            </a:r>
          </a:p>
          <a:p>
            <a:pPr marL="0" indent="0">
              <a:buNone/>
            </a:pPr>
            <a:r>
              <a:rPr lang="ru-RU" sz="4400" dirty="0">
                <a:latin typeface="Georgia" pitchFamily="18" charset="0"/>
              </a:rPr>
              <a:t>2. Почему детям категорически запрещается играть со спичками, зажигалками?</a:t>
            </a:r>
          </a:p>
          <a:p>
            <a:pPr marL="0" indent="0">
              <a:buNone/>
            </a:pPr>
            <a:r>
              <a:rPr lang="ru-RU" sz="4400" dirty="0">
                <a:latin typeface="Georgia" pitchFamily="18" charset="0"/>
              </a:rPr>
              <a:t>3. Какие беды приносит пожар?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FD5734-FB03-450A-B2EA-9D4B960E8DFD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13" name="Стрелка: вправо 12">
            <a:hlinkClick r:id="rId2" action="ppaction://hlinksldjump"/>
            <a:extLst>
              <a:ext uri="{FF2B5EF4-FFF2-40B4-BE49-F238E27FC236}">
                <a16:creationId xmlns:a16="http://schemas.microsoft.com/office/drawing/2014/main" id="{B3BA25E8-EE5E-43B1-A36C-55F9BF15FA15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94D3C37-CE7B-4D9F-9A11-691853C6ADA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42730"/>
            <a:ext cx="8604448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latin typeface="Georgia" pitchFamily="18" charset="0"/>
              </a:rPr>
              <a:t>1. Можно ли оставлять включенным телевизор?</a:t>
            </a:r>
          </a:p>
          <a:p>
            <a:pPr marL="0" indent="0">
              <a:buNone/>
            </a:pPr>
            <a:r>
              <a:rPr lang="ru-RU" sz="4000" dirty="0">
                <a:latin typeface="Georgia" pitchFamily="18" charset="0"/>
              </a:rPr>
              <a:t>2. Как вызвать пожарную машину, если случится пожар?</a:t>
            </a:r>
          </a:p>
          <a:p>
            <a:pPr marL="0" indent="0">
              <a:buNone/>
            </a:pPr>
            <a:r>
              <a:rPr lang="ru-RU" sz="4000" dirty="0">
                <a:latin typeface="Georgia" pitchFamily="18" charset="0"/>
              </a:rPr>
              <a:t>3. В какую одежду одеты пожарники?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4AADC7-45A6-42B3-9B26-6E133E4EE2DD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D3785A6-8902-4731-B017-11317C8C4B66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30</a:t>
            </a:r>
          </a:p>
        </p:txBody>
      </p:sp>
      <p:sp>
        <p:nvSpPr>
          <p:cNvPr id="11" name="Стрелка: вправо 10">
            <a:hlinkClick r:id="rId2" action="ppaction://hlinksldjump"/>
            <a:extLst>
              <a:ext uri="{FF2B5EF4-FFF2-40B4-BE49-F238E27FC236}">
                <a16:creationId xmlns:a16="http://schemas.microsoft.com/office/drawing/2014/main" id="{5DD2B456-5CDA-453E-B132-C4F0656900B5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AB1F09-AA98-4F43-8053-D6A6609A3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988840"/>
            <a:ext cx="8226112" cy="4069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1. О чем нужно знать, помнить, чтобы не допустить пожара? </a:t>
            </a:r>
          </a:p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2. Чем пожарная команда тушит огонь? </a:t>
            </a:r>
          </a:p>
          <a:p>
            <a:pPr marL="0" indent="0">
              <a:buNone/>
            </a:pPr>
            <a:r>
              <a:rPr lang="ru-RU" sz="3600" dirty="0">
                <a:latin typeface="Georgia" panose="02040502050405020303" pitchFamily="18" charset="0"/>
              </a:rPr>
              <a:t>3. Какие правила поведения при возникновении пожара вы знаете?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7E9207-88CA-4264-9A70-7B41DE695D36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F25B6C2-14CA-46C4-971D-3CFAF2054005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40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D87AFC10-1524-41F9-AC10-CC9702E107D6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16116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FA370E0-85C0-4F78-9DFE-078E383B1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844824"/>
            <a:ext cx="8604784" cy="406908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Какие инструменты, используют пожарные при тушении пожаров?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Что должен делать, каждый человек, если на нем горит одежда? 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ru-RU" sz="32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3. При возникновении пожара, позволяется ли открывать окна и двери? 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156CBA-4076-4498-901C-D1D8A36C17D0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 ответ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DD98A44-8448-4CBB-9E37-5049BA31970B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50</a:t>
            </a:r>
          </a:p>
        </p:txBody>
      </p:sp>
      <p:sp>
        <p:nvSpPr>
          <p:cNvPr id="9" name="Стрелка: вправо 8">
            <a:hlinkClick r:id="rId2" action="ppaction://hlinksldjump"/>
            <a:extLst>
              <a:ext uri="{FF2B5EF4-FFF2-40B4-BE49-F238E27FC236}">
                <a16:creationId xmlns:a16="http://schemas.microsoft.com/office/drawing/2014/main" id="{04E365D8-1605-4105-AE01-BD830E08860F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81105"/>
      </p:ext>
    </p:extLst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90999942-21BE-430D-9708-F79C98C33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74105"/>
            <a:ext cx="5328592" cy="541991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184F66-5A45-44ED-AB02-2A66E7EE5D3E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</a:t>
            </a:r>
          </a:p>
        </p:txBody>
      </p:sp>
      <p:sp>
        <p:nvSpPr>
          <p:cNvPr id="7" name="Стрелка: вправо 6">
            <a:hlinkClick r:id="rId3" action="ppaction://hlinksldjump"/>
            <a:extLst>
              <a:ext uri="{FF2B5EF4-FFF2-40B4-BE49-F238E27FC236}">
                <a16:creationId xmlns:a16="http://schemas.microsoft.com/office/drawing/2014/main" id="{957C89BD-9D3B-4071-AFEE-F60790EBB799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41EB19-1447-4E9C-99B9-DCAA86E96128}"/>
              </a:ext>
            </a:extLst>
          </p:cNvPr>
          <p:cNvSpPr/>
          <p:nvPr/>
        </p:nvSpPr>
        <p:spPr>
          <a:xfrm>
            <a:off x="7856262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57072880"/>
      </p:ext>
    </p:extLst>
  </p:cSld>
  <p:clrMapOvr>
    <a:masterClrMapping/>
  </p:clrMapOvr>
  <p:transition spd="slow"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>
            <a:extLst>
              <a:ext uri="{FF2B5EF4-FFF2-40B4-BE49-F238E27FC236}">
                <a16:creationId xmlns:a16="http://schemas.microsoft.com/office/drawing/2014/main" id="{27038325-28CF-4B9B-8AC6-8B41A774FC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053763"/>
            <a:ext cx="5832648" cy="5699161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6D2537-B4A9-4FB4-B677-42E998C83850}"/>
              </a:ext>
            </a:extLst>
          </p:cNvPr>
          <p:cNvSpPr txBox="1"/>
          <p:nvPr/>
        </p:nvSpPr>
        <p:spPr>
          <a:xfrm>
            <a:off x="3491880" y="404664"/>
            <a:ext cx="56521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Творческий этап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D7AE09-0EE5-4584-AA8E-958BE1CFF3D3}"/>
              </a:ext>
            </a:extLst>
          </p:cNvPr>
          <p:cNvSpPr/>
          <p:nvPr/>
        </p:nvSpPr>
        <p:spPr>
          <a:xfrm>
            <a:off x="8064216" y="1052736"/>
            <a:ext cx="93610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latin typeface="Georgia" panose="02040502050405020303" pitchFamily="18" charset="0"/>
              </a:rPr>
              <a:t>20</a:t>
            </a:r>
          </a:p>
        </p:txBody>
      </p:sp>
      <p:sp>
        <p:nvSpPr>
          <p:cNvPr id="9" name="Стрелка: вправо 8">
            <a:hlinkClick r:id="rId3" action="ppaction://hlinksldjump"/>
            <a:extLst>
              <a:ext uri="{FF2B5EF4-FFF2-40B4-BE49-F238E27FC236}">
                <a16:creationId xmlns:a16="http://schemas.microsoft.com/office/drawing/2014/main" id="{944A69AA-F698-4B12-A646-271EADD18E0D}"/>
              </a:ext>
            </a:extLst>
          </p:cNvPr>
          <p:cNvSpPr/>
          <p:nvPr/>
        </p:nvSpPr>
        <p:spPr>
          <a:xfrm>
            <a:off x="7558183" y="5805264"/>
            <a:ext cx="1532756" cy="10527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61720"/>
      </p:ext>
    </p:extLst>
  </p:cSld>
  <p:clrMapOvr>
    <a:masterClrMapping/>
  </p:clrMapOvr>
  <p:transition spd="slow">
    <p:strips dir="ru"/>
  </p:transition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0</TotalTime>
  <Words>321</Words>
  <Application>Microsoft Office PowerPoint</Application>
  <PresentationFormat>Экран (4:3)</PresentationFormat>
  <Paragraphs>123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Georgia</vt:lpstr>
      <vt:lpstr>Times New Roman</vt:lpstr>
      <vt:lpstr>След самолета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Светлана</cp:lastModifiedBy>
  <cp:revision>33</cp:revision>
  <dcterms:created xsi:type="dcterms:W3CDTF">2020-08-31T01:57:47Z</dcterms:created>
  <dcterms:modified xsi:type="dcterms:W3CDTF">2020-10-29T06:34:08Z</dcterms:modified>
</cp:coreProperties>
</file>