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6" r:id="rId3"/>
    <p:sldId id="257" r:id="rId4"/>
    <p:sldId id="261" r:id="rId5"/>
    <p:sldId id="259" r:id="rId6"/>
    <p:sldId id="258" r:id="rId7"/>
    <p:sldId id="262" r:id="rId8"/>
    <p:sldId id="263" r:id="rId9"/>
    <p:sldId id="264" r:id="rId10"/>
    <p:sldId id="269" r:id="rId11"/>
    <p:sldId id="270" r:id="rId12"/>
    <p:sldId id="271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506D2-B557-42D4-8A75-0F8DB3E0E5A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7A4-F7D2-431D-A7BD-00AD5CE5E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4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8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2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8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5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6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4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5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179C-0D97-4AA5-AE84-F4C86EE0DDD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4D71-F09D-411C-8A1F-7A96962F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7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24629"/>
            <a:ext cx="12192000" cy="37544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оснащенности Европейского и Российского подвижного состава на железных дорогах. Перспективы его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485477"/>
            <a:ext cx="10668002" cy="3786691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Студентка группы СнТ19(9) </a:t>
            </a:r>
          </a:p>
          <a:p>
            <a:pPr algn="l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Бородина Дарья</a:t>
            </a:r>
          </a:p>
          <a:p>
            <a:pPr algn="l">
              <a:lnSpc>
                <a:spcPct val="100000"/>
              </a:lnSpc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4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Количество отцепок в ТОР грузовых вагонов с различными сроками службы за 5 месяцев 2020 года, тысяч случаев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30" y="1292225"/>
            <a:ext cx="8376740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2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Доля отцепок в ТОР грузовых вагонов с различными сроками службы от общего количества отцепок за 5 месяцев 2020 года, в %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71" y="1320800"/>
            <a:ext cx="8902058" cy="48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45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Доля отцепок в ТОР грузовых вагонов с различными сроками службы от общего количества отцепок за 5 месяцев 2020 года, в %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22" y="1825625"/>
            <a:ext cx="937055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6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5920" y="4275683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1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4" y="275422"/>
            <a:ext cx="11298321" cy="61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6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2"/>
            <a:ext cx="12192000" cy="68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3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92</Words>
  <Application>Microsoft Office PowerPoint</Application>
  <PresentationFormat>Произвольный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«Сравнение технической оснащенности Европейского и Российского подвижного состава на железных дорогах. Перспективы его совершенствования»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отцепок в ТОР грузовых вагонов с различными сроками службы за 5 месяцев 2020 года, тысяч случаев  </vt:lpstr>
      <vt:lpstr>Доля отцепок в ТОР грузовых вагонов с различными сроками службы от общего количества отцепок за 5 месяцев 2020 года, в % </vt:lpstr>
      <vt:lpstr>Доля отцепок в ТОР грузовых вагонов с различными сроками службы от общего количества отцепок за 5 месяцев 2020 года, в %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Ивановна Заболотских</dc:creator>
  <cp:lastModifiedBy>Преподаватель</cp:lastModifiedBy>
  <cp:revision>8</cp:revision>
  <dcterms:created xsi:type="dcterms:W3CDTF">2015-11-25T03:02:17Z</dcterms:created>
  <dcterms:modified xsi:type="dcterms:W3CDTF">2021-10-30T11:22:55Z</dcterms:modified>
</cp:coreProperties>
</file>