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211FAF-F522-40D5-9A52-C20411D80347}" type="doc">
      <dgm:prSet loTypeId="urn:microsoft.com/office/officeart/2005/8/layout/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C2ED8ACE-0905-4ED1-B25B-7309E865995E}">
      <dgm:prSet phldrT="[Текст]" custT="1"/>
      <dgm:spPr/>
      <dgm:t>
        <a:bodyPr/>
        <a:lstStyle/>
        <a:p>
          <a:r>
            <a:rPr lang="ru-RU" sz="3200" i="1" dirty="0" smtClean="0"/>
            <a:t>- титульный лист</a:t>
          </a:r>
          <a:endParaRPr lang="ru-RU" sz="3200" i="1" dirty="0"/>
        </a:p>
      </dgm:t>
    </dgm:pt>
    <dgm:pt modelId="{02B84303-8245-48A0-AD62-C44BCA56FDA9}" type="parTrans" cxnId="{27CE9673-ABE8-469E-87A5-AC46406EEFC5}">
      <dgm:prSet/>
      <dgm:spPr/>
      <dgm:t>
        <a:bodyPr/>
        <a:lstStyle/>
        <a:p>
          <a:endParaRPr lang="ru-RU"/>
        </a:p>
      </dgm:t>
    </dgm:pt>
    <dgm:pt modelId="{DBA2B32C-1475-4EA6-B312-E954E9738EFC}" type="sibTrans" cxnId="{27CE9673-ABE8-469E-87A5-AC46406EEFC5}">
      <dgm:prSet/>
      <dgm:spPr/>
      <dgm:t>
        <a:bodyPr/>
        <a:lstStyle/>
        <a:p>
          <a:endParaRPr lang="ru-RU"/>
        </a:p>
      </dgm:t>
    </dgm:pt>
    <dgm:pt modelId="{1B305740-A92D-4875-BD35-525CF67F0DC4}">
      <dgm:prSet phldrT="[Текст]" custT="1"/>
      <dgm:spPr/>
      <dgm:t>
        <a:bodyPr/>
        <a:lstStyle/>
        <a:p>
          <a:r>
            <a:rPr lang="ru-RU" sz="1500" dirty="0" smtClean="0"/>
            <a:t>- </a:t>
          </a:r>
          <a:r>
            <a:rPr lang="ru-RU" sz="3200" i="1" dirty="0" smtClean="0"/>
            <a:t>пояснительная</a:t>
          </a:r>
          <a:r>
            <a:rPr lang="ru-RU" sz="1500" dirty="0" smtClean="0"/>
            <a:t> </a:t>
          </a:r>
          <a:r>
            <a:rPr lang="ru-RU" sz="3200" i="1" dirty="0" smtClean="0"/>
            <a:t>записка</a:t>
          </a:r>
          <a:endParaRPr lang="ru-RU" sz="3200" i="1" dirty="0"/>
        </a:p>
      </dgm:t>
    </dgm:pt>
    <dgm:pt modelId="{51AB3762-7D13-4520-97A8-33A9B8C51FB1}" type="parTrans" cxnId="{F97F0C13-8082-44F0-A88D-FE0812E3273E}">
      <dgm:prSet/>
      <dgm:spPr/>
      <dgm:t>
        <a:bodyPr/>
        <a:lstStyle/>
        <a:p>
          <a:endParaRPr lang="ru-RU"/>
        </a:p>
      </dgm:t>
    </dgm:pt>
    <dgm:pt modelId="{2893ACF4-A6E7-4EDF-B19F-78B923628936}" type="sibTrans" cxnId="{F97F0C13-8082-44F0-A88D-FE0812E3273E}">
      <dgm:prSet/>
      <dgm:spPr/>
      <dgm:t>
        <a:bodyPr/>
        <a:lstStyle/>
        <a:p>
          <a:endParaRPr lang="ru-RU"/>
        </a:p>
      </dgm:t>
    </dgm:pt>
    <dgm:pt modelId="{F317A8EB-D1FD-4D99-A2AB-775C73653029}">
      <dgm:prSet phldrT="[Текст]" custT="1"/>
      <dgm:spPr/>
      <dgm:t>
        <a:bodyPr/>
        <a:lstStyle/>
        <a:p>
          <a:r>
            <a:rPr lang="ru-RU" sz="3200" i="1" dirty="0" smtClean="0"/>
            <a:t>- учебный план</a:t>
          </a:r>
          <a:endParaRPr lang="ru-RU" sz="3200" i="1" dirty="0"/>
        </a:p>
      </dgm:t>
    </dgm:pt>
    <dgm:pt modelId="{55C67897-4B6A-44D8-84D7-EC786D7C7C4A}" type="parTrans" cxnId="{D241C50F-6197-4D53-A3F7-DA899DAE69D2}">
      <dgm:prSet/>
      <dgm:spPr/>
      <dgm:t>
        <a:bodyPr/>
        <a:lstStyle/>
        <a:p>
          <a:endParaRPr lang="ru-RU"/>
        </a:p>
      </dgm:t>
    </dgm:pt>
    <dgm:pt modelId="{AD3E2D30-6439-4530-9AEF-E82346B7D01D}" type="sibTrans" cxnId="{D241C50F-6197-4D53-A3F7-DA899DAE69D2}">
      <dgm:prSet/>
      <dgm:spPr/>
      <dgm:t>
        <a:bodyPr/>
        <a:lstStyle/>
        <a:p>
          <a:endParaRPr lang="ru-RU"/>
        </a:p>
      </dgm:t>
    </dgm:pt>
    <dgm:pt modelId="{DE455D08-CCE4-4B10-933D-E1DFA0B1F885}">
      <dgm:prSet phldrT="[Текст]" custT="1"/>
      <dgm:spPr/>
      <dgm:t>
        <a:bodyPr/>
        <a:lstStyle/>
        <a:p>
          <a:r>
            <a:rPr lang="ru-RU" sz="3200" i="1" dirty="0" smtClean="0"/>
            <a:t>- методическая часть</a:t>
          </a:r>
          <a:endParaRPr lang="ru-RU" sz="3200" i="1" dirty="0"/>
        </a:p>
      </dgm:t>
    </dgm:pt>
    <dgm:pt modelId="{83D98A80-FAF7-40D3-9F40-45878BD4097B}" type="parTrans" cxnId="{F3D4589F-DDF8-402A-A54A-7BF3A1040CA7}">
      <dgm:prSet/>
      <dgm:spPr/>
      <dgm:t>
        <a:bodyPr/>
        <a:lstStyle/>
        <a:p>
          <a:endParaRPr lang="ru-RU"/>
        </a:p>
      </dgm:t>
    </dgm:pt>
    <dgm:pt modelId="{FE2B665B-D268-4E1D-BB6B-4D929E9B97DB}" type="sibTrans" cxnId="{F3D4589F-DDF8-402A-A54A-7BF3A1040CA7}">
      <dgm:prSet/>
      <dgm:spPr/>
      <dgm:t>
        <a:bodyPr/>
        <a:lstStyle/>
        <a:p>
          <a:endParaRPr lang="ru-RU"/>
        </a:p>
      </dgm:t>
    </dgm:pt>
    <dgm:pt modelId="{4CBABE36-3867-4CD3-A9D1-BF7EEA71BD64}">
      <dgm:prSet phldrT="[Текст]" custT="1"/>
      <dgm:spPr/>
      <dgm:t>
        <a:bodyPr/>
        <a:lstStyle/>
        <a:p>
          <a:r>
            <a:rPr lang="ru-RU" sz="2800" i="1" dirty="0" smtClean="0"/>
            <a:t>- система контроля и зачетные требования</a:t>
          </a:r>
          <a:endParaRPr lang="ru-RU" sz="2800" i="1" dirty="0"/>
        </a:p>
      </dgm:t>
    </dgm:pt>
    <dgm:pt modelId="{4C67DE32-C830-44FF-8BB3-0EFED5054EE3}" type="parTrans" cxnId="{27D5279C-320F-4BDD-B684-473DB0D5C86C}">
      <dgm:prSet/>
      <dgm:spPr/>
      <dgm:t>
        <a:bodyPr/>
        <a:lstStyle/>
        <a:p>
          <a:endParaRPr lang="ru-RU"/>
        </a:p>
      </dgm:t>
    </dgm:pt>
    <dgm:pt modelId="{3B79F215-9E5C-4A49-A725-21A286021A57}" type="sibTrans" cxnId="{27D5279C-320F-4BDD-B684-473DB0D5C86C}">
      <dgm:prSet/>
      <dgm:spPr/>
      <dgm:t>
        <a:bodyPr/>
        <a:lstStyle/>
        <a:p>
          <a:endParaRPr lang="ru-RU"/>
        </a:p>
      </dgm:t>
    </dgm:pt>
    <dgm:pt modelId="{62BA48D4-877A-4801-827E-67088F2699BC}">
      <dgm:prSet phldrT="[Текст]" custT="1"/>
      <dgm:spPr/>
      <dgm:t>
        <a:bodyPr/>
        <a:lstStyle/>
        <a:p>
          <a:r>
            <a:rPr lang="ru-RU" sz="2800" i="1" dirty="0" smtClean="0"/>
            <a:t>- перечень информационного обеспечения  </a:t>
          </a:r>
          <a:endParaRPr lang="ru-RU" sz="2800" i="1" dirty="0"/>
        </a:p>
      </dgm:t>
    </dgm:pt>
    <dgm:pt modelId="{0A666718-503B-4424-B220-C9B7817F087D}" type="parTrans" cxnId="{CE69D121-2180-449A-9DFE-6967AF7C9EAE}">
      <dgm:prSet/>
      <dgm:spPr/>
      <dgm:t>
        <a:bodyPr/>
        <a:lstStyle/>
        <a:p>
          <a:endParaRPr lang="ru-RU"/>
        </a:p>
      </dgm:t>
    </dgm:pt>
    <dgm:pt modelId="{78C6555C-6913-4B51-85AA-EB0FC100831D}" type="sibTrans" cxnId="{CE69D121-2180-449A-9DFE-6967AF7C9EAE}">
      <dgm:prSet/>
      <dgm:spPr/>
      <dgm:t>
        <a:bodyPr/>
        <a:lstStyle/>
        <a:p>
          <a:endParaRPr lang="ru-RU"/>
        </a:p>
      </dgm:t>
    </dgm:pt>
    <dgm:pt modelId="{50C79986-FF97-4AAD-9996-0A4B1216AC7B}" type="pres">
      <dgm:prSet presAssocID="{23211FAF-F522-40D5-9A52-C20411D8034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204F12-0F81-48DA-BDF6-759DD0468511}" type="pres">
      <dgm:prSet presAssocID="{C2ED8ACE-0905-4ED1-B25B-7309E865995E}" presName="parentLin" presStyleCnt="0"/>
      <dgm:spPr/>
    </dgm:pt>
    <dgm:pt modelId="{CA8A617D-414F-4ACE-BDDD-71E55E6E09E7}" type="pres">
      <dgm:prSet presAssocID="{C2ED8ACE-0905-4ED1-B25B-7309E865995E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D6760F12-6253-4F03-A8D6-7865F3079920}" type="pres">
      <dgm:prSet presAssocID="{C2ED8ACE-0905-4ED1-B25B-7309E865995E}" presName="parentText" presStyleLbl="node1" presStyleIdx="0" presStyleCnt="6" custScaleY="18814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84D984-5D41-4466-9B83-9670EC15B0FC}" type="pres">
      <dgm:prSet presAssocID="{C2ED8ACE-0905-4ED1-B25B-7309E865995E}" presName="negativeSpace" presStyleCnt="0"/>
      <dgm:spPr/>
    </dgm:pt>
    <dgm:pt modelId="{26E53FDA-68E8-4013-9685-D06D3D4E6D53}" type="pres">
      <dgm:prSet presAssocID="{C2ED8ACE-0905-4ED1-B25B-7309E865995E}" presName="childText" presStyleLbl="conFgAcc1" presStyleIdx="0" presStyleCnt="6">
        <dgm:presLayoutVars>
          <dgm:bulletEnabled val="1"/>
        </dgm:presLayoutVars>
      </dgm:prSet>
      <dgm:spPr/>
    </dgm:pt>
    <dgm:pt modelId="{95CD8B08-E094-47D6-8F1C-EF91031C2410}" type="pres">
      <dgm:prSet presAssocID="{DBA2B32C-1475-4EA6-B312-E954E9738EFC}" presName="spaceBetweenRectangles" presStyleCnt="0"/>
      <dgm:spPr/>
    </dgm:pt>
    <dgm:pt modelId="{F2248AA3-3A72-45B8-9B93-CEE2FEC16C33}" type="pres">
      <dgm:prSet presAssocID="{1B305740-A92D-4875-BD35-525CF67F0DC4}" presName="parentLin" presStyleCnt="0"/>
      <dgm:spPr/>
    </dgm:pt>
    <dgm:pt modelId="{085A2C11-B19F-4714-9458-66AC8D9BAC69}" type="pres">
      <dgm:prSet presAssocID="{1B305740-A92D-4875-BD35-525CF67F0DC4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6D2F684F-7F49-4ED3-BABC-8D9DE2043FE5}" type="pres">
      <dgm:prSet presAssocID="{1B305740-A92D-4875-BD35-525CF67F0DC4}" presName="parentText" presStyleLbl="node1" presStyleIdx="1" presStyleCnt="6" custScaleY="1798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4EC503-DA2B-464D-8FE1-B87E073D4924}" type="pres">
      <dgm:prSet presAssocID="{1B305740-A92D-4875-BD35-525CF67F0DC4}" presName="negativeSpace" presStyleCnt="0"/>
      <dgm:spPr/>
    </dgm:pt>
    <dgm:pt modelId="{3E641BCF-94C6-4348-8A82-BF5673B25AB0}" type="pres">
      <dgm:prSet presAssocID="{1B305740-A92D-4875-BD35-525CF67F0DC4}" presName="childText" presStyleLbl="conFgAcc1" presStyleIdx="1" presStyleCnt="6">
        <dgm:presLayoutVars>
          <dgm:bulletEnabled val="1"/>
        </dgm:presLayoutVars>
      </dgm:prSet>
      <dgm:spPr/>
    </dgm:pt>
    <dgm:pt modelId="{CF8FAC34-49FC-485E-BF74-9C73D621C759}" type="pres">
      <dgm:prSet presAssocID="{2893ACF4-A6E7-4EDF-B19F-78B923628936}" presName="spaceBetweenRectangles" presStyleCnt="0"/>
      <dgm:spPr/>
    </dgm:pt>
    <dgm:pt modelId="{B9C788D6-6623-4719-8F0B-7C3F3A700E7A}" type="pres">
      <dgm:prSet presAssocID="{F317A8EB-D1FD-4D99-A2AB-775C73653029}" presName="parentLin" presStyleCnt="0"/>
      <dgm:spPr/>
    </dgm:pt>
    <dgm:pt modelId="{FE66C5BF-02C8-4049-A3A9-858391A8CCEC}" type="pres">
      <dgm:prSet presAssocID="{F317A8EB-D1FD-4D99-A2AB-775C73653029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468C1ACA-3CF5-434A-B466-3B37FCD5F153}" type="pres">
      <dgm:prSet presAssocID="{F317A8EB-D1FD-4D99-A2AB-775C73653029}" presName="parentText" presStyleLbl="node1" presStyleIdx="2" presStyleCnt="6" custScaleY="16361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05893B-7E32-40BF-9216-1BD74399FFAA}" type="pres">
      <dgm:prSet presAssocID="{F317A8EB-D1FD-4D99-A2AB-775C73653029}" presName="negativeSpace" presStyleCnt="0"/>
      <dgm:spPr/>
    </dgm:pt>
    <dgm:pt modelId="{334AA3A7-8FE0-4FE3-A08B-8A957CFCE5B9}" type="pres">
      <dgm:prSet presAssocID="{F317A8EB-D1FD-4D99-A2AB-775C73653029}" presName="childText" presStyleLbl="conFgAcc1" presStyleIdx="2" presStyleCnt="6">
        <dgm:presLayoutVars>
          <dgm:bulletEnabled val="1"/>
        </dgm:presLayoutVars>
      </dgm:prSet>
      <dgm:spPr/>
    </dgm:pt>
    <dgm:pt modelId="{32BE9822-AAB0-4D9C-895D-805E43FE7928}" type="pres">
      <dgm:prSet presAssocID="{AD3E2D30-6439-4530-9AEF-E82346B7D01D}" presName="spaceBetweenRectangles" presStyleCnt="0"/>
      <dgm:spPr/>
    </dgm:pt>
    <dgm:pt modelId="{B3BCF713-FDB4-4477-B2E8-F7F37B2D5688}" type="pres">
      <dgm:prSet presAssocID="{DE455D08-CCE4-4B10-933D-E1DFA0B1F885}" presName="parentLin" presStyleCnt="0"/>
      <dgm:spPr/>
    </dgm:pt>
    <dgm:pt modelId="{80A616B5-C758-4CE6-A5A5-FC935754A0C3}" type="pres">
      <dgm:prSet presAssocID="{DE455D08-CCE4-4B10-933D-E1DFA0B1F885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B33EC4BB-8D5A-46D4-8A9F-F2FDB8D8CBB9}" type="pres">
      <dgm:prSet presAssocID="{DE455D08-CCE4-4B10-933D-E1DFA0B1F885}" presName="parentText" presStyleLbl="node1" presStyleIdx="3" presStyleCnt="6" custScaleY="1575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AAA2B4-8B03-4086-8178-4483C105FC2C}" type="pres">
      <dgm:prSet presAssocID="{DE455D08-CCE4-4B10-933D-E1DFA0B1F885}" presName="negativeSpace" presStyleCnt="0"/>
      <dgm:spPr/>
    </dgm:pt>
    <dgm:pt modelId="{15E54A8E-BB30-4C1A-81BE-8F470CD029A5}" type="pres">
      <dgm:prSet presAssocID="{DE455D08-CCE4-4B10-933D-E1DFA0B1F885}" presName="childText" presStyleLbl="conFgAcc1" presStyleIdx="3" presStyleCnt="6">
        <dgm:presLayoutVars>
          <dgm:bulletEnabled val="1"/>
        </dgm:presLayoutVars>
      </dgm:prSet>
      <dgm:spPr/>
    </dgm:pt>
    <dgm:pt modelId="{A0089642-4518-4F4A-97DB-DF3AA763F07B}" type="pres">
      <dgm:prSet presAssocID="{FE2B665B-D268-4E1D-BB6B-4D929E9B97DB}" presName="spaceBetweenRectangles" presStyleCnt="0"/>
      <dgm:spPr/>
    </dgm:pt>
    <dgm:pt modelId="{373B398B-52C0-4B11-BEC2-E3ABE53AF12F}" type="pres">
      <dgm:prSet presAssocID="{4CBABE36-3867-4CD3-A9D1-BF7EEA71BD64}" presName="parentLin" presStyleCnt="0"/>
      <dgm:spPr/>
    </dgm:pt>
    <dgm:pt modelId="{B15CF489-F512-4EC1-94E4-023BAA92DC41}" type="pres">
      <dgm:prSet presAssocID="{4CBABE36-3867-4CD3-A9D1-BF7EEA71BD64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EC9EC54D-D539-475A-A8C5-FFD2EEE1FEFF}" type="pres">
      <dgm:prSet presAssocID="{4CBABE36-3867-4CD3-A9D1-BF7EEA71BD64}" presName="parentText" presStyleLbl="node1" presStyleIdx="4" presStyleCnt="6" custScaleX="103116" custScaleY="2410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2F77B6-AAE6-4D19-B111-AAB794FB3E25}" type="pres">
      <dgm:prSet presAssocID="{4CBABE36-3867-4CD3-A9D1-BF7EEA71BD64}" presName="negativeSpace" presStyleCnt="0"/>
      <dgm:spPr/>
    </dgm:pt>
    <dgm:pt modelId="{338FA823-4C17-41A3-99E7-0CFB1C0D5A9D}" type="pres">
      <dgm:prSet presAssocID="{4CBABE36-3867-4CD3-A9D1-BF7EEA71BD64}" presName="childText" presStyleLbl="conFgAcc1" presStyleIdx="4" presStyleCnt="6">
        <dgm:presLayoutVars>
          <dgm:bulletEnabled val="1"/>
        </dgm:presLayoutVars>
      </dgm:prSet>
      <dgm:spPr/>
    </dgm:pt>
    <dgm:pt modelId="{8CD1BAF9-A4EE-4A95-B6BF-1702B467A658}" type="pres">
      <dgm:prSet presAssocID="{3B79F215-9E5C-4A49-A725-21A286021A57}" presName="spaceBetweenRectangles" presStyleCnt="0"/>
      <dgm:spPr/>
    </dgm:pt>
    <dgm:pt modelId="{49F798D4-E375-4CB6-A4EB-D5F7F0F6D8D4}" type="pres">
      <dgm:prSet presAssocID="{62BA48D4-877A-4801-827E-67088F2699BC}" presName="parentLin" presStyleCnt="0"/>
      <dgm:spPr/>
    </dgm:pt>
    <dgm:pt modelId="{A21403A5-78F4-44E9-A2E2-E6F6122D4E34}" type="pres">
      <dgm:prSet presAssocID="{62BA48D4-877A-4801-827E-67088F2699BC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4532F01C-E22C-4CBA-8AA6-E7D8BD73D4EF}" type="pres">
      <dgm:prSet presAssocID="{62BA48D4-877A-4801-827E-67088F2699BC}" presName="parentText" presStyleLbl="node1" presStyleIdx="5" presStyleCnt="6" custScaleX="103213" custScaleY="2178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CC4B76-2CB4-4C2F-8330-1F8C629BBE19}" type="pres">
      <dgm:prSet presAssocID="{62BA48D4-877A-4801-827E-67088F2699BC}" presName="negativeSpace" presStyleCnt="0"/>
      <dgm:spPr/>
    </dgm:pt>
    <dgm:pt modelId="{F25BD329-CCFE-430B-8CA1-C8BE1F7B9B3A}" type="pres">
      <dgm:prSet presAssocID="{62BA48D4-877A-4801-827E-67088F2699BC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1C9813C-5E15-4FA2-9B33-5A0B780F83FD}" type="presOf" srcId="{4CBABE36-3867-4CD3-A9D1-BF7EEA71BD64}" destId="{B15CF489-F512-4EC1-94E4-023BAA92DC41}" srcOrd="0" destOrd="0" presId="urn:microsoft.com/office/officeart/2005/8/layout/list1"/>
    <dgm:cxn modelId="{1A68F606-7037-48A2-874F-C9BC43C4A807}" type="presOf" srcId="{C2ED8ACE-0905-4ED1-B25B-7309E865995E}" destId="{D6760F12-6253-4F03-A8D6-7865F3079920}" srcOrd="1" destOrd="0" presId="urn:microsoft.com/office/officeart/2005/8/layout/list1"/>
    <dgm:cxn modelId="{467A7B9F-6611-417E-BA60-A8F2365CF327}" type="presOf" srcId="{DE455D08-CCE4-4B10-933D-E1DFA0B1F885}" destId="{B33EC4BB-8D5A-46D4-8A9F-F2FDB8D8CBB9}" srcOrd="1" destOrd="0" presId="urn:microsoft.com/office/officeart/2005/8/layout/list1"/>
    <dgm:cxn modelId="{27D5279C-320F-4BDD-B684-473DB0D5C86C}" srcId="{23211FAF-F522-40D5-9A52-C20411D80347}" destId="{4CBABE36-3867-4CD3-A9D1-BF7EEA71BD64}" srcOrd="4" destOrd="0" parTransId="{4C67DE32-C830-44FF-8BB3-0EFED5054EE3}" sibTransId="{3B79F215-9E5C-4A49-A725-21A286021A57}"/>
    <dgm:cxn modelId="{F97F0C13-8082-44F0-A88D-FE0812E3273E}" srcId="{23211FAF-F522-40D5-9A52-C20411D80347}" destId="{1B305740-A92D-4875-BD35-525CF67F0DC4}" srcOrd="1" destOrd="0" parTransId="{51AB3762-7D13-4520-97A8-33A9B8C51FB1}" sibTransId="{2893ACF4-A6E7-4EDF-B19F-78B923628936}"/>
    <dgm:cxn modelId="{57531AEB-0796-401E-9B84-D99C9AD954B4}" type="presOf" srcId="{62BA48D4-877A-4801-827E-67088F2699BC}" destId="{4532F01C-E22C-4CBA-8AA6-E7D8BD73D4EF}" srcOrd="1" destOrd="0" presId="urn:microsoft.com/office/officeart/2005/8/layout/list1"/>
    <dgm:cxn modelId="{001E532B-733B-442A-BB30-A4D0E1B610D4}" type="presOf" srcId="{4CBABE36-3867-4CD3-A9D1-BF7EEA71BD64}" destId="{EC9EC54D-D539-475A-A8C5-FFD2EEE1FEFF}" srcOrd="1" destOrd="0" presId="urn:microsoft.com/office/officeart/2005/8/layout/list1"/>
    <dgm:cxn modelId="{D241C50F-6197-4D53-A3F7-DA899DAE69D2}" srcId="{23211FAF-F522-40D5-9A52-C20411D80347}" destId="{F317A8EB-D1FD-4D99-A2AB-775C73653029}" srcOrd="2" destOrd="0" parTransId="{55C67897-4B6A-44D8-84D7-EC786D7C7C4A}" sibTransId="{AD3E2D30-6439-4530-9AEF-E82346B7D01D}"/>
    <dgm:cxn modelId="{CE69D121-2180-449A-9DFE-6967AF7C9EAE}" srcId="{23211FAF-F522-40D5-9A52-C20411D80347}" destId="{62BA48D4-877A-4801-827E-67088F2699BC}" srcOrd="5" destOrd="0" parTransId="{0A666718-503B-4424-B220-C9B7817F087D}" sibTransId="{78C6555C-6913-4B51-85AA-EB0FC100831D}"/>
    <dgm:cxn modelId="{27CE9673-ABE8-469E-87A5-AC46406EEFC5}" srcId="{23211FAF-F522-40D5-9A52-C20411D80347}" destId="{C2ED8ACE-0905-4ED1-B25B-7309E865995E}" srcOrd="0" destOrd="0" parTransId="{02B84303-8245-48A0-AD62-C44BCA56FDA9}" sibTransId="{DBA2B32C-1475-4EA6-B312-E954E9738EFC}"/>
    <dgm:cxn modelId="{7AB8DE93-B28F-4271-820A-8C5E87FC7892}" type="presOf" srcId="{1B305740-A92D-4875-BD35-525CF67F0DC4}" destId="{085A2C11-B19F-4714-9458-66AC8D9BAC69}" srcOrd="0" destOrd="0" presId="urn:microsoft.com/office/officeart/2005/8/layout/list1"/>
    <dgm:cxn modelId="{5BC67ED1-9668-476B-A5DA-FA6C58726A64}" type="presOf" srcId="{C2ED8ACE-0905-4ED1-B25B-7309E865995E}" destId="{CA8A617D-414F-4ACE-BDDD-71E55E6E09E7}" srcOrd="0" destOrd="0" presId="urn:microsoft.com/office/officeart/2005/8/layout/list1"/>
    <dgm:cxn modelId="{47649156-034D-4BBC-916A-077319C8FD65}" type="presOf" srcId="{1B305740-A92D-4875-BD35-525CF67F0DC4}" destId="{6D2F684F-7F49-4ED3-BABC-8D9DE2043FE5}" srcOrd="1" destOrd="0" presId="urn:microsoft.com/office/officeart/2005/8/layout/list1"/>
    <dgm:cxn modelId="{182513F7-0170-430F-B6E9-2AC3FD93D84C}" type="presOf" srcId="{F317A8EB-D1FD-4D99-A2AB-775C73653029}" destId="{FE66C5BF-02C8-4049-A3A9-858391A8CCEC}" srcOrd="0" destOrd="0" presId="urn:microsoft.com/office/officeart/2005/8/layout/list1"/>
    <dgm:cxn modelId="{C03D555C-D9EC-45FB-985D-FBCE439453D5}" type="presOf" srcId="{62BA48D4-877A-4801-827E-67088F2699BC}" destId="{A21403A5-78F4-44E9-A2E2-E6F6122D4E34}" srcOrd="0" destOrd="0" presId="urn:microsoft.com/office/officeart/2005/8/layout/list1"/>
    <dgm:cxn modelId="{EBB293A6-DD06-4A46-882C-3B4A196C5198}" type="presOf" srcId="{23211FAF-F522-40D5-9A52-C20411D80347}" destId="{50C79986-FF97-4AAD-9996-0A4B1216AC7B}" srcOrd="0" destOrd="0" presId="urn:microsoft.com/office/officeart/2005/8/layout/list1"/>
    <dgm:cxn modelId="{7144963A-B84D-4F35-8418-765DE1037532}" type="presOf" srcId="{F317A8EB-D1FD-4D99-A2AB-775C73653029}" destId="{468C1ACA-3CF5-434A-B466-3B37FCD5F153}" srcOrd="1" destOrd="0" presId="urn:microsoft.com/office/officeart/2005/8/layout/list1"/>
    <dgm:cxn modelId="{E726A3B2-A83E-4CC6-911B-62542D9C4B4A}" type="presOf" srcId="{DE455D08-CCE4-4B10-933D-E1DFA0B1F885}" destId="{80A616B5-C758-4CE6-A5A5-FC935754A0C3}" srcOrd="0" destOrd="0" presId="urn:microsoft.com/office/officeart/2005/8/layout/list1"/>
    <dgm:cxn modelId="{F3D4589F-DDF8-402A-A54A-7BF3A1040CA7}" srcId="{23211FAF-F522-40D5-9A52-C20411D80347}" destId="{DE455D08-CCE4-4B10-933D-E1DFA0B1F885}" srcOrd="3" destOrd="0" parTransId="{83D98A80-FAF7-40D3-9F40-45878BD4097B}" sibTransId="{FE2B665B-D268-4E1D-BB6B-4D929E9B97DB}"/>
    <dgm:cxn modelId="{53F65F67-FA6A-44B6-A852-F2F1E249997E}" type="presParOf" srcId="{50C79986-FF97-4AAD-9996-0A4B1216AC7B}" destId="{55204F12-0F81-48DA-BDF6-759DD0468511}" srcOrd="0" destOrd="0" presId="urn:microsoft.com/office/officeart/2005/8/layout/list1"/>
    <dgm:cxn modelId="{E07FB446-2B4C-4B19-B5F4-5D6981BAFF2A}" type="presParOf" srcId="{55204F12-0F81-48DA-BDF6-759DD0468511}" destId="{CA8A617D-414F-4ACE-BDDD-71E55E6E09E7}" srcOrd="0" destOrd="0" presId="urn:microsoft.com/office/officeart/2005/8/layout/list1"/>
    <dgm:cxn modelId="{10A0C19E-D61E-40A1-81C9-71747BC1AB35}" type="presParOf" srcId="{55204F12-0F81-48DA-BDF6-759DD0468511}" destId="{D6760F12-6253-4F03-A8D6-7865F3079920}" srcOrd="1" destOrd="0" presId="urn:microsoft.com/office/officeart/2005/8/layout/list1"/>
    <dgm:cxn modelId="{EADADDFE-DA5D-4C01-81E1-8350507B45CC}" type="presParOf" srcId="{50C79986-FF97-4AAD-9996-0A4B1216AC7B}" destId="{6D84D984-5D41-4466-9B83-9670EC15B0FC}" srcOrd="1" destOrd="0" presId="urn:microsoft.com/office/officeart/2005/8/layout/list1"/>
    <dgm:cxn modelId="{5095DFD9-FB4A-42A9-A1A6-825DD8902F49}" type="presParOf" srcId="{50C79986-FF97-4AAD-9996-0A4B1216AC7B}" destId="{26E53FDA-68E8-4013-9685-D06D3D4E6D53}" srcOrd="2" destOrd="0" presId="urn:microsoft.com/office/officeart/2005/8/layout/list1"/>
    <dgm:cxn modelId="{DDBEB2E6-F494-41EC-A0DE-4E74C4F6376B}" type="presParOf" srcId="{50C79986-FF97-4AAD-9996-0A4B1216AC7B}" destId="{95CD8B08-E094-47D6-8F1C-EF91031C2410}" srcOrd="3" destOrd="0" presId="urn:microsoft.com/office/officeart/2005/8/layout/list1"/>
    <dgm:cxn modelId="{6908223B-54BC-41DD-AB35-E17EFE7B83E4}" type="presParOf" srcId="{50C79986-FF97-4AAD-9996-0A4B1216AC7B}" destId="{F2248AA3-3A72-45B8-9B93-CEE2FEC16C33}" srcOrd="4" destOrd="0" presId="urn:microsoft.com/office/officeart/2005/8/layout/list1"/>
    <dgm:cxn modelId="{AAE1AB17-5E3C-4718-84A5-382E80266DDD}" type="presParOf" srcId="{F2248AA3-3A72-45B8-9B93-CEE2FEC16C33}" destId="{085A2C11-B19F-4714-9458-66AC8D9BAC69}" srcOrd="0" destOrd="0" presId="urn:microsoft.com/office/officeart/2005/8/layout/list1"/>
    <dgm:cxn modelId="{C287A0E5-A419-47F9-B2E3-89E54962D71C}" type="presParOf" srcId="{F2248AA3-3A72-45B8-9B93-CEE2FEC16C33}" destId="{6D2F684F-7F49-4ED3-BABC-8D9DE2043FE5}" srcOrd="1" destOrd="0" presId="urn:microsoft.com/office/officeart/2005/8/layout/list1"/>
    <dgm:cxn modelId="{201556BE-4FA5-46AE-B35C-2F5C1E4D823E}" type="presParOf" srcId="{50C79986-FF97-4AAD-9996-0A4B1216AC7B}" destId="{8D4EC503-DA2B-464D-8FE1-B87E073D4924}" srcOrd="5" destOrd="0" presId="urn:microsoft.com/office/officeart/2005/8/layout/list1"/>
    <dgm:cxn modelId="{3EC68900-1867-46E2-A821-E9BDE2C65F0B}" type="presParOf" srcId="{50C79986-FF97-4AAD-9996-0A4B1216AC7B}" destId="{3E641BCF-94C6-4348-8A82-BF5673B25AB0}" srcOrd="6" destOrd="0" presId="urn:microsoft.com/office/officeart/2005/8/layout/list1"/>
    <dgm:cxn modelId="{8A5B2A14-99B4-478E-845B-CFDB21376AF2}" type="presParOf" srcId="{50C79986-FF97-4AAD-9996-0A4B1216AC7B}" destId="{CF8FAC34-49FC-485E-BF74-9C73D621C759}" srcOrd="7" destOrd="0" presId="urn:microsoft.com/office/officeart/2005/8/layout/list1"/>
    <dgm:cxn modelId="{D48BFB43-1CCF-44BF-9F12-804C95F1AD4A}" type="presParOf" srcId="{50C79986-FF97-4AAD-9996-0A4B1216AC7B}" destId="{B9C788D6-6623-4719-8F0B-7C3F3A700E7A}" srcOrd="8" destOrd="0" presId="urn:microsoft.com/office/officeart/2005/8/layout/list1"/>
    <dgm:cxn modelId="{4DC51290-7AD2-4212-B180-E14208DAD987}" type="presParOf" srcId="{B9C788D6-6623-4719-8F0B-7C3F3A700E7A}" destId="{FE66C5BF-02C8-4049-A3A9-858391A8CCEC}" srcOrd="0" destOrd="0" presId="urn:microsoft.com/office/officeart/2005/8/layout/list1"/>
    <dgm:cxn modelId="{50FE69AF-ADEA-466B-85CB-E49CDFB6DD73}" type="presParOf" srcId="{B9C788D6-6623-4719-8F0B-7C3F3A700E7A}" destId="{468C1ACA-3CF5-434A-B466-3B37FCD5F153}" srcOrd="1" destOrd="0" presId="urn:microsoft.com/office/officeart/2005/8/layout/list1"/>
    <dgm:cxn modelId="{79C3F18A-2969-4933-BE40-B20B2822CC63}" type="presParOf" srcId="{50C79986-FF97-4AAD-9996-0A4B1216AC7B}" destId="{3505893B-7E32-40BF-9216-1BD74399FFAA}" srcOrd="9" destOrd="0" presId="urn:microsoft.com/office/officeart/2005/8/layout/list1"/>
    <dgm:cxn modelId="{2A11F041-1EBA-4F77-9388-969E56E3BEE2}" type="presParOf" srcId="{50C79986-FF97-4AAD-9996-0A4B1216AC7B}" destId="{334AA3A7-8FE0-4FE3-A08B-8A957CFCE5B9}" srcOrd="10" destOrd="0" presId="urn:microsoft.com/office/officeart/2005/8/layout/list1"/>
    <dgm:cxn modelId="{4A24E057-5B06-47E8-B844-92E19CA59CB9}" type="presParOf" srcId="{50C79986-FF97-4AAD-9996-0A4B1216AC7B}" destId="{32BE9822-AAB0-4D9C-895D-805E43FE7928}" srcOrd="11" destOrd="0" presId="urn:microsoft.com/office/officeart/2005/8/layout/list1"/>
    <dgm:cxn modelId="{58DEE2FF-D7A5-4C18-8A11-049A8684C62D}" type="presParOf" srcId="{50C79986-FF97-4AAD-9996-0A4B1216AC7B}" destId="{B3BCF713-FDB4-4477-B2E8-F7F37B2D5688}" srcOrd="12" destOrd="0" presId="urn:microsoft.com/office/officeart/2005/8/layout/list1"/>
    <dgm:cxn modelId="{CA116325-F267-4F0C-8293-3B0F60F61319}" type="presParOf" srcId="{B3BCF713-FDB4-4477-B2E8-F7F37B2D5688}" destId="{80A616B5-C758-4CE6-A5A5-FC935754A0C3}" srcOrd="0" destOrd="0" presId="urn:microsoft.com/office/officeart/2005/8/layout/list1"/>
    <dgm:cxn modelId="{4C29E7DE-AD65-4494-B7FC-334C52D70A18}" type="presParOf" srcId="{B3BCF713-FDB4-4477-B2E8-F7F37B2D5688}" destId="{B33EC4BB-8D5A-46D4-8A9F-F2FDB8D8CBB9}" srcOrd="1" destOrd="0" presId="urn:microsoft.com/office/officeart/2005/8/layout/list1"/>
    <dgm:cxn modelId="{1B2180A3-5C43-440C-AC46-1FC30281D139}" type="presParOf" srcId="{50C79986-FF97-4AAD-9996-0A4B1216AC7B}" destId="{11AAA2B4-8B03-4086-8178-4483C105FC2C}" srcOrd="13" destOrd="0" presId="urn:microsoft.com/office/officeart/2005/8/layout/list1"/>
    <dgm:cxn modelId="{CD945F6F-741E-4014-9C63-909A6E9C421B}" type="presParOf" srcId="{50C79986-FF97-4AAD-9996-0A4B1216AC7B}" destId="{15E54A8E-BB30-4C1A-81BE-8F470CD029A5}" srcOrd="14" destOrd="0" presId="urn:microsoft.com/office/officeart/2005/8/layout/list1"/>
    <dgm:cxn modelId="{FA091C69-5750-4943-8529-B880A0A7ADC8}" type="presParOf" srcId="{50C79986-FF97-4AAD-9996-0A4B1216AC7B}" destId="{A0089642-4518-4F4A-97DB-DF3AA763F07B}" srcOrd="15" destOrd="0" presId="urn:microsoft.com/office/officeart/2005/8/layout/list1"/>
    <dgm:cxn modelId="{C2046A2F-0853-453D-BCF8-48D0B0D6AD52}" type="presParOf" srcId="{50C79986-FF97-4AAD-9996-0A4B1216AC7B}" destId="{373B398B-52C0-4B11-BEC2-E3ABE53AF12F}" srcOrd="16" destOrd="0" presId="urn:microsoft.com/office/officeart/2005/8/layout/list1"/>
    <dgm:cxn modelId="{963768BE-F9CA-4B41-B9F5-00865FE9A0CC}" type="presParOf" srcId="{373B398B-52C0-4B11-BEC2-E3ABE53AF12F}" destId="{B15CF489-F512-4EC1-94E4-023BAA92DC41}" srcOrd="0" destOrd="0" presId="urn:microsoft.com/office/officeart/2005/8/layout/list1"/>
    <dgm:cxn modelId="{C6A594F7-DE11-4792-A144-F118119B21D9}" type="presParOf" srcId="{373B398B-52C0-4B11-BEC2-E3ABE53AF12F}" destId="{EC9EC54D-D539-475A-A8C5-FFD2EEE1FEFF}" srcOrd="1" destOrd="0" presId="urn:microsoft.com/office/officeart/2005/8/layout/list1"/>
    <dgm:cxn modelId="{A2FF99BF-8111-4AAC-A768-1A965C2AC8B4}" type="presParOf" srcId="{50C79986-FF97-4AAD-9996-0A4B1216AC7B}" destId="{6C2F77B6-AAE6-4D19-B111-AAB794FB3E25}" srcOrd="17" destOrd="0" presId="urn:microsoft.com/office/officeart/2005/8/layout/list1"/>
    <dgm:cxn modelId="{AA1BAC6F-2DA7-4EFD-8427-5E0B466C5644}" type="presParOf" srcId="{50C79986-FF97-4AAD-9996-0A4B1216AC7B}" destId="{338FA823-4C17-41A3-99E7-0CFB1C0D5A9D}" srcOrd="18" destOrd="0" presId="urn:microsoft.com/office/officeart/2005/8/layout/list1"/>
    <dgm:cxn modelId="{633A0458-E2F6-40BF-81FE-503BB5AF1C06}" type="presParOf" srcId="{50C79986-FF97-4AAD-9996-0A4B1216AC7B}" destId="{8CD1BAF9-A4EE-4A95-B6BF-1702B467A658}" srcOrd="19" destOrd="0" presId="urn:microsoft.com/office/officeart/2005/8/layout/list1"/>
    <dgm:cxn modelId="{2E24801A-3671-4FA8-87BC-DF055FD66D97}" type="presParOf" srcId="{50C79986-FF97-4AAD-9996-0A4B1216AC7B}" destId="{49F798D4-E375-4CB6-A4EB-D5F7F0F6D8D4}" srcOrd="20" destOrd="0" presId="urn:microsoft.com/office/officeart/2005/8/layout/list1"/>
    <dgm:cxn modelId="{7CE7D124-6531-47CD-BA2B-5C95E7771024}" type="presParOf" srcId="{49F798D4-E375-4CB6-A4EB-D5F7F0F6D8D4}" destId="{A21403A5-78F4-44E9-A2E2-E6F6122D4E34}" srcOrd="0" destOrd="0" presId="urn:microsoft.com/office/officeart/2005/8/layout/list1"/>
    <dgm:cxn modelId="{BD64942C-6C7A-458D-9703-5AFB9EC553AA}" type="presParOf" srcId="{49F798D4-E375-4CB6-A4EB-D5F7F0F6D8D4}" destId="{4532F01C-E22C-4CBA-8AA6-E7D8BD73D4EF}" srcOrd="1" destOrd="0" presId="urn:microsoft.com/office/officeart/2005/8/layout/list1"/>
    <dgm:cxn modelId="{479FE0BB-6BF3-451C-B526-05EE1ED46B31}" type="presParOf" srcId="{50C79986-FF97-4AAD-9996-0A4B1216AC7B}" destId="{80CC4B76-2CB4-4C2F-8330-1F8C629BBE19}" srcOrd="21" destOrd="0" presId="urn:microsoft.com/office/officeart/2005/8/layout/list1"/>
    <dgm:cxn modelId="{B0427844-D441-4D66-ABDB-AD35A11D19CA}" type="presParOf" srcId="{50C79986-FF97-4AAD-9996-0A4B1216AC7B}" destId="{F25BD329-CCFE-430B-8CA1-C8BE1F7B9B3A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BFA9E6A-930A-482B-A26D-A730B36EF8CD}" type="doc">
      <dgm:prSet loTypeId="urn:microsoft.com/office/officeart/2005/8/layout/vList6" loCatId="list" qsTypeId="urn:microsoft.com/office/officeart/2005/8/quickstyle/simple3" qsCatId="simple" csTypeId="urn:microsoft.com/office/officeart/2005/8/colors/accent5_3" csCatId="accent5" phldr="1"/>
      <dgm:spPr/>
      <dgm:t>
        <a:bodyPr/>
        <a:lstStyle/>
        <a:p>
          <a:endParaRPr lang="ru-RU"/>
        </a:p>
      </dgm:t>
    </dgm:pt>
    <dgm:pt modelId="{47EA8671-D005-4EDC-B667-F70DE46C73D5}">
      <dgm:prSet phldrT="[Текст]"/>
      <dgm:spPr/>
      <dgm:t>
        <a:bodyPr/>
        <a:lstStyle/>
        <a:p>
          <a:r>
            <a:rPr lang="ru-RU" dirty="0" smtClean="0"/>
            <a:t>До 10 % от общего числа специалистов, имеющих высшее образование, можно заменить:</a:t>
          </a:r>
          <a:endParaRPr lang="ru-RU" dirty="0"/>
        </a:p>
      </dgm:t>
    </dgm:pt>
    <dgm:pt modelId="{489C313E-BFF0-4295-92D3-181679D5671E}" type="parTrans" cxnId="{685B15F7-7BC4-45C1-92EF-641A0C271FFB}">
      <dgm:prSet/>
      <dgm:spPr/>
      <dgm:t>
        <a:bodyPr/>
        <a:lstStyle/>
        <a:p>
          <a:endParaRPr lang="ru-RU"/>
        </a:p>
      </dgm:t>
    </dgm:pt>
    <dgm:pt modelId="{26B85DE9-02F8-421B-B595-06CC28076EA6}" type="sibTrans" cxnId="{685B15F7-7BC4-45C1-92EF-641A0C271FFB}">
      <dgm:prSet/>
      <dgm:spPr/>
      <dgm:t>
        <a:bodyPr/>
        <a:lstStyle/>
        <a:p>
          <a:endParaRPr lang="ru-RU"/>
        </a:p>
      </dgm:t>
    </dgm:pt>
    <dgm:pt modelId="{6C2F2C80-D943-477E-A9A4-C3513E28CAD1}">
      <dgm:prSet phldrT="[Текст]" custT="1"/>
      <dgm:spPr/>
      <dgm:t>
        <a:bodyPr/>
        <a:lstStyle/>
        <a:p>
          <a:r>
            <a:rPr lang="ru-RU" sz="1400" b="1" dirty="0" smtClean="0"/>
            <a:t>специалистами , имеющих среднее профессиональное образование и </a:t>
          </a:r>
          <a:r>
            <a:rPr lang="ru-RU" sz="1400" b="1" dirty="0" err="1" smtClean="0"/>
            <a:t>гос</a:t>
          </a:r>
          <a:r>
            <a:rPr lang="ru-RU" sz="1400" b="1" dirty="0" smtClean="0"/>
            <a:t>.  почетные звания в соответствующей </a:t>
          </a:r>
          <a:r>
            <a:rPr lang="ru-RU" sz="1400" b="1" dirty="0" err="1" smtClean="0"/>
            <a:t>профсфере</a:t>
          </a:r>
          <a:endParaRPr lang="ru-RU" sz="1400" b="1" dirty="0"/>
        </a:p>
      </dgm:t>
    </dgm:pt>
    <dgm:pt modelId="{020047C6-872E-4CE7-B3CC-71082BCF1D63}" type="parTrans" cxnId="{14436452-560D-4708-8F6C-F0F8293F41B5}">
      <dgm:prSet/>
      <dgm:spPr/>
      <dgm:t>
        <a:bodyPr/>
        <a:lstStyle/>
        <a:p>
          <a:endParaRPr lang="ru-RU"/>
        </a:p>
      </dgm:t>
    </dgm:pt>
    <dgm:pt modelId="{11B8E25F-14C8-4C72-BB7B-06688EC12EA0}" type="sibTrans" cxnId="{14436452-560D-4708-8F6C-F0F8293F41B5}">
      <dgm:prSet/>
      <dgm:spPr/>
      <dgm:t>
        <a:bodyPr/>
        <a:lstStyle/>
        <a:p>
          <a:endParaRPr lang="ru-RU"/>
        </a:p>
      </dgm:t>
    </dgm:pt>
    <dgm:pt modelId="{11AA56F0-902C-43AD-864D-61C867252FF8}">
      <dgm:prSet phldrT="[Текст]" custT="1"/>
      <dgm:spPr/>
      <dgm:t>
        <a:bodyPr/>
        <a:lstStyle/>
        <a:p>
          <a:r>
            <a:rPr lang="ru-RU" sz="1400" b="1" dirty="0" smtClean="0"/>
            <a:t> специалистами, имеющими среднее профессиональное образование и стаж практической работы в соответствующей </a:t>
          </a:r>
          <a:r>
            <a:rPr lang="ru-RU" sz="1400" b="1" dirty="0" err="1" smtClean="0"/>
            <a:t>профсфере</a:t>
          </a:r>
          <a:r>
            <a:rPr lang="ru-RU" sz="1400" b="1" dirty="0" smtClean="0"/>
            <a:t> более 10 лет</a:t>
          </a:r>
          <a:endParaRPr lang="ru-RU" sz="1400" b="1" dirty="0"/>
        </a:p>
      </dgm:t>
    </dgm:pt>
    <dgm:pt modelId="{83409CE6-4A01-442E-A50F-7DE9F4D2BF2C}" type="parTrans" cxnId="{4BF43D4A-030D-4902-8A12-88C16695FC4A}">
      <dgm:prSet/>
      <dgm:spPr/>
      <dgm:t>
        <a:bodyPr/>
        <a:lstStyle/>
        <a:p>
          <a:endParaRPr lang="ru-RU"/>
        </a:p>
      </dgm:t>
    </dgm:pt>
    <dgm:pt modelId="{D815C96B-822D-42F1-A192-DD89776761F8}" type="sibTrans" cxnId="{4BF43D4A-030D-4902-8A12-88C16695FC4A}">
      <dgm:prSet/>
      <dgm:spPr/>
      <dgm:t>
        <a:bodyPr/>
        <a:lstStyle/>
        <a:p>
          <a:endParaRPr lang="ru-RU"/>
        </a:p>
      </dgm:t>
    </dgm:pt>
    <dgm:pt modelId="{22C4A0F7-0B11-4162-8722-A5C95A01E399}">
      <dgm:prSet phldrT="[Текст]" custT="1"/>
      <dgm:spPr/>
      <dgm:t>
        <a:bodyPr/>
        <a:lstStyle/>
        <a:p>
          <a:r>
            <a:rPr lang="ru-RU" sz="1400" b="1" dirty="0" smtClean="0"/>
            <a:t>                                                      или</a:t>
          </a:r>
          <a:endParaRPr lang="ru-RU" sz="1400" b="1" dirty="0"/>
        </a:p>
      </dgm:t>
    </dgm:pt>
    <dgm:pt modelId="{B9EF4237-32B9-4D36-B697-CEB416F2F504}" type="parTrans" cxnId="{04CB623E-6586-4AA9-946B-E57B8ABD4D54}">
      <dgm:prSet/>
      <dgm:spPr/>
      <dgm:t>
        <a:bodyPr/>
        <a:lstStyle/>
        <a:p>
          <a:endParaRPr lang="ru-RU"/>
        </a:p>
      </dgm:t>
    </dgm:pt>
    <dgm:pt modelId="{8D957725-AE8A-480E-B6DC-284C976C80CE}" type="sibTrans" cxnId="{04CB623E-6586-4AA9-946B-E57B8ABD4D54}">
      <dgm:prSet/>
      <dgm:spPr/>
      <dgm:t>
        <a:bodyPr/>
        <a:lstStyle/>
        <a:p>
          <a:endParaRPr lang="ru-RU"/>
        </a:p>
      </dgm:t>
    </dgm:pt>
    <dgm:pt modelId="{9E73F7E1-2D01-4710-8B41-0CADAE3D3BE1}" type="pres">
      <dgm:prSet presAssocID="{ABFA9E6A-930A-482B-A26D-A730B36EF8CD}" presName="Name0" presStyleCnt="0">
        <dgm:presLayoutVars>
          <dgm:dir/>
          <dgm:animLvl val="lvl"/>
          <dgm:resizeHandles/>
        </dgm:presLayoutVars>
      </dgm:prSet>
      <dgm:spPr/>
    </dgm:pt>
    <dgm:pt modelId="{D62DDBDA-E2A3-46B2-9921-5F0EC7D53253}" type="pres">
      <dgm:prSet presAssocID="{47EA8671-D005-4EDC-B667-F70DE46C73D5}" presName="linNode" presStyleCnt="0"/>
      <dgm:spPr/>
    </dgm:pt>
    <dgm:pt modelId="{D37CE45D-F76E-4239-A728-C3CD6D59F86C}" type="pres">
      <dgm:prSet presAssocID="{47EA8671-D005-4EDC-B667-F70DE46C73D5}" presName="parentShp" presStyleLbl="node1" presStyleIdx="0" presStyleCnt="1" custScaleX="82327" custLinFactNeighborX="-6712" custLinFactNeighborY="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F649D3-9F46-4E04-87A9-1ABA68C886A9}" type="pres">
      <dgm:prSet presAssocID="{47EA8671-D005-4EDC-B667-F70DE46C73D5}" presName="childShp" presStyleLbl="bgAccFollowNode1" presStyleIdx="0" presStyleCnt="1" custScaleX="1553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5B15F7-7BC4-45C1-92EF-641A0C271FFB}" srcId="{ABFA9E6A-930A-482B-A26D-A730B36EF8CD}" destId="{47EA8671-D005-4EDC-B667-F70DE46C73D5}" srcOrd="0" destOrd="0" parTransId="{489C313E-BFF0-4295-92D3-181679D5671E}" sibTransId="{26B85DE9-02F8-421B-B595-06CC28076EA6}"/>
    <dgm:cxn modelId="{4CC1FD69-C239-4E85-AAB3-4F423430172F}" type="presOf" srcId="{11AA56F0-902C-43AD-864D-61C867252FF8}" destId="{3FF649D3-9F46-4E04-87A9-1ABA68C886A9}" srcOrd="0" destOrd="2" presId="urn:microsoft.com/office/officeart/2005/8/layout/vList6"/>
    <dgm:cxn modelId="{14436452-560D-4708-8F6C-F0F8293F41B5}" srcId="{47EA8671-D005-4EDC-B667-F70DE46C73D5}" destId="{6C2F2C80-D943-477E-A9A4-C3513E28CAD1}" srcOrd="0" destOrd="0" parTransId="{020047C6-872E-4CE7-B3CC-71082BCF1D63}" sibTransId="{11B8E25F-14C8-4C72-BB7B-06688EC12EA0}"/>
    <dgm:cxn modelId="{1BAA3DEA-382D-46AB-B6FB-A62D66506103}" type="presOf" srcId="{6C2F2C80-D943-477E-A9A4-C3513E28CAD1}" destId="{3FF649D3-9F46-4E04-87A9-1ABA68C886A9}" srcOrd="0" destOrd="0" presId="urn:microsoft.com/office/officeart/2005/8/layout/vList6"/>
    <dgm:cxn modelId="{04CB623E-6586-4AA9-946B-E57B8ABD4D54}" srcId="{47EA8671-D005-4EDC-B667-F70DE46C73D5}" destId="{22C4A0F7-0B11-4162-8722-A5C95A01E399}" srcOrd="1" destOrd="0" parTransId="{B9EF4237-32B9-4D36-B697-CEB416F2F504}" sibTransId="{8D957725-AE8A-480E-B6DC-284C976C80CE}"/>
    <dgm:cxn modelId="{D727BE90-14FA-4954-A906-C92EF7510001}" type="presOf" srcId="{47EA8671-D005-4EDC-B667-F70DE46C73D5}" destId="{D37CE45D-F76E-4239-A728-C3CD6D59F86C}" srcOrd="0" destOrd="0" presId="urn:microsoft.com/office/officeart/2005/8/layout/vList6"/>
    <dgm:cxn modelId="{4BF43D4A-030D-4902-8A12-88C16695FC4A}" srcId="{47EA8671-D005-4EDC-B667-F70DE46C73D5}" destId="{11AA56F0-902C-43AD-864D-61C867252FF8}" srcOrd="2" destOrd="0" parTransId="{83409CE6-4A01-442E-A50F-7DE9F4D2BF2C}" sibTransId="{D815C96B-822D-42F1-A192-DD89776761F8}"/>
    <dgm:cxn modelId="{4B7F102D-96F8-47ED-8B35-0AAFF2BD9924}" type="presOf" srcId="{ABFA9E6A-930A-482B-A26D-A730B36EF8CD}" destId="{9E73F7E1-2D01-4710-8B41-0CADAE3D3BE1}" srcOrd="0" destOrd="0" presId="urn:microsoft.com/office/officeart/2005/8/layout/vList6"/>
    <dgm:cxn modelId="{F1DC57F4-CFBC-4D8A-B014-A5656975F404}" type="presOf" srcId="{22C4A0F7-0B11-4162-8722-A5C95A01E399}" destId="{3FF649D3-9F46-4E04-87A9-1ABA68C886A9}" srcOrd="0" destOrd="1" presId="urn:microsoft.com/office/officeart/2005/8/layout/vList6"/>
    <dgm:cxn modelId="{0544C19C-C87F-4DAA-9D05-21EEF94DA1E9}" type="presParOf" srcId="{9E73F7E1-2D01-4710-8B41-0CADAE3D3BE1}" destId="{D62DDBDA-E2A3-46B2-9921-5F0EC7D53253}" srcOrd="0" destOrd="0" presId="urn:microsoft.com/office/officeart/2005/8/layout/vList6"/>
    <dgm:cxn modelId="{5A4C7077-3685-490F-B7DD-44C2F8196B55}" type="presParOf" srcId="{D62DDBDA-E2A3-46B2-9921-5F0EC7D53253}" destId="{D37CE45D-F76E-4239-A728-C3CD6D59F86C}" srcOrd="0" destOrd="0" presId="urn:microsoft.com/office/officeart/2005/8/layout/vList6"/>
    <dgm:cxn modelId="{9AD1D378-DF7D-42CB-8D8E-9F844072F150}" type="presParOf" srcId="{D62DDBDA-E2A3-46B2-9921-5F0EC7D53253}" destId="{3FF649D3-9F46-4E04-87A9-1ABA68C886A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CC4726B-1046-4170-BCBD-E6526BFC0ABC}" type="doc">
      <dgm:prSet loTypeId="urn:microsoft.com/office/officeart/2005/8/layout/radial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568A0F4-B0DF-45EA-ABD1-42ABC22868DD}">
      <dgm:prSet phldrT="[Текст]"/>
      <dgm:spPr/>
      <dgm:t>
        <a:bodyPr/>
        <a:lstStyle/>
        <a:p>
          <a:r>
            <a:rPr lang="ru-RU" i="1" dirty="0" smtClean="0"/>
            <a:t>Образовательная организация осуществляет обеспечение:</a:t>
          </a:r>
          <a:endParaRPr lang="ru-RU" dirty="0"/>
        </a:p>
      </dgm:t>
    </dgm:pt>
    <dgm:pt modelId="{150D71DC-6E32-417A-B102-0B26315F0178}" type="parTrans" cxnId="{7C7B9C8E-ADC1-4E93-9AE4-AB0BDEDA5E67}">
      <dgm:prSet/>
      <dgm:spPr/>
      <dgm:t>
        <a:bodyPr/>
        <a:lstStyle/>
        <a:p>
          <a:endParaRPr lang="ru-RU"/>
        </a:p>
      </dgm:t>
    </dgm:pt>
    <dgm:pt modelId="{BB18AA57-7A3C-4175-A3F8-035CDB437230}" type="sibTrans" cxnId="{7C7B9C8E-ADC1-4E93-9AE4-AB0BDEDA5E67}">
      <dgm:prSet/>
      <dgm:spPr/>
      <dgm:t>
        <a:bodyPr/>
        <a:lstStyle/>
        <a:p>
          <a:endParaRPr lang="ru-RU"/>
        </a:p>
      </dgm:t>
    </dgm:pt>
    <dgm:pt modelId="{139D1E8B-4DA1-43B7-AA23-4B14EA27EF1B}">
      <dgm:prSet phldrT="[Текст]" custT="1"/>
      <dgm:spPr/>
      <dgm:t>
        <a:bodyPr/>
        <a:lstStyle/>
        <a:p>
          <a:r>
            <a:rPr lang="ru-RU" sz="1600" dirty="0" smtClean="0"/>
            <a:t>Спортивный инвентарь и оборудование</a:t>
          </a:r>
          <a:endParaRPr lang="ru-RU" sz="1600" dirty="0"/>
        </a:p>
      </dgm:t>
    </dgm:pt>
    <dgm:pt modelId="{66A7F887-1EB7-4EE7-ACC1-D17FD3CE15EC}" type="parTrans" cxnId="{0AB4DDBF-DD25-44A8-B077-B6FDB8F6CBDB}">
      <dgm:prSet/>
      <dgm:spPr/>
      <dgm:t>
        <a:bodyPr/>
        <a:lstStyle/>
        <a:p>
          <a:endParaRPr lang="ru-RU"/>
        </a:p>
      </dgm:t>
    </dgm:pt>
    <dgm:pt modelId="{D8D7250E-9CEC-4914-ACA0-6B8B26B49739}" type="sibTrans" cxnId="{0AB4DDBF-DD25-44A8-B077-B6FDB8F6CBDB}">
      <dgm:prSet/>
      <dgm:spPr/>
      <dgm:t>
        <a:bodyPr/>
        <a:lstStyle/>
        <a:p>
          <a:endParaRPr lang="ru-RU"/>
        </a:p>
      </dgm:t>
    </dgm:pt>
    <dgm:pt modelId="{94FC1358-38EE-4702-91ED-4617FE53C6A3}">
      <dgm:prSet phldrT="[Текст]"/>
      <dgm:spPr/>
      <dgm:t>
        <a:bodyPr/>
        <a:lstStyle/>
        <a:p>
          <a:r>
            <a:rPr lang="ru-RU" dirty="0" smtClean="0"/>
            <a:t>Спортивная экипировка</a:t>
          </a:r>
          <a:endParaRPr lang="ru-RU" dirty="0"/>
        </a:p>
      </dgm:t>
    </dgm:pt>
    <dgm:pt modelId="{D2211068-E290-41F4-AC45-42AC1ADBFFB9}" type="parTrans" cxnId="{F317AB11-212F-42C4-ADD9-2B7F83374ABC}">
      <dgm:prSet/>
      <dgm:spPr/>
      <dgm:t>
        <a:bodyPr/>
        <a:lstStyle/>
        <a:p>
          <a:endParaRPr lang="ru-RU"/>
        </a:p>
      </dgm:t>
    </dgm:pt>
    <dgm:pt modelId="{6EA466C4-4641-4B12-A9FA-5B568C59C837}" type="sibTrans" cxnId="{F317AB11-212F-42C4-ADD9-2B7F83374ABC}">
      <dgm:prSet/>
      <dgm:spPr/>
      <dgm:t>
        <a:bodyPr/>
        <a:lstStyle/>
        <a:p>
          <a:endParaRPr lang="ru-RU"/>
        </a:p>
      </dgm:t>
    </dgm:pt>
    <dgm:pt modelId="{F6CC4B46-D105-4540-880B-4A49A93EAE72}">
      <dgm:prSet phldrT="[Текст]"/>
      <dgm:spPr/>
      <dgm:t>
        <a:bodyPr/>
        <a:lstStyle/>
        <a:p>
          <a:r>
            <a:rPr lang="ru-RU" dirty="0" smtClean="0"/>
            <a:t>Питание</a:t>
          </a:r>
          <a:endParaRPr lang="ru-RU" dirty="0"/>
        </a:p>
      </dgm:t>
    </dgm:pt>
    <dgm:pt modelId="{9EE7C82D-F13C-4F13-AF20-AE49A2129F84}" type="parTrans" cxnId="{84420DD4-3301-4840-8C6D-79E8E775D63E}">
      <dgm:prSet/>
      <dgm:spPr/>
      <dgm:t>
        <a:bodyPr/>
        <a:lstStyle/>
        <a:p>
          <a:endParaRPr lang="ru-RU"/>
        </a:p>
      </dgm:t>
    </dgm:pt>
    <dgm:pt modelId="{3041A1D2-C03F-41BD-991A-BEE2F731445F}" type="sibTrans" cxnId="{84420DD4-3301-4840-8C6D-79E8E775D63E}">
      <dgm:prSet/>
      <dgm:spPr/>
      <dgm:t>
        <a:bodyPr/>
        <a:lstStyle/>
        <a:p>
          <a:endParaRPr lang="ru-RU"/>
        </a:p>
      </dgm:t>
    </dgm:pt>
    <dgm:pt modelId="{C3373C9F-3BE8-484E-A92A-5090C2F2691B}">
      <dgm:prSet phldrT="[Текст]"/>
      <dgm:spPr/>
      <dgm:t>
        <a:bodyPr/>
        <a:lstStyle/>
        <a:p>
          <a:r>
            <a:rPr lang="ru-RU" dirty="0" smtClean="0"/>
            <a:t>Проезд к месту проведения спортивных мероприятий и обратно</a:t>
          </a:r>
          <a:endParaRPr lang="ru-RU" dirty="0"/>
        </a:p>
      </dgm:t>
    </dgm:pt>
    <dgm:pt modelId="{E4C81047-A80B-425F-9DB5-47298DDE77CE}" type="parTrans" cxnId="{33E21D35-2E90-4200-8E91-DB08EA8F0E2B}">
      <dgm:prSet/>
      <dgm:spPr/>
      <dgm:t>
        <a:bodyPr/>
        <a:lstStyle/>
        <a:p>
          <a:endParaRPr lang="ru-RU"/>
        </a:p>
      </dgm:t>
    </dgm:pt>
    <dgm:pt modelId="{34064BC7-7126-4C49-B1A7-50D5E0E13D81}" type="sibTrans" cxnId="{33E21D35-2E90-4200-8E91-DB08EA8F0E2B}">
      <dgm:prSet/>
      <dgm:spPr/>
      <dgm:t>
        <a:bodyPr/>
        <a:lstStyle/>
        <a:p>
          <a:endParaRPr lang="ru-RU"/>
        </a:p>
      </dgm:t>
    </dgm:pt>
    <dgm:pt modelId="{B98FB922-903E-4C06-A704-5610D4E68294}">
      <dgm:prSet phldrT="[Текст]"/>
      <dgm:spPr/>
      <dgm:t>
        <a:bodyPr/>
        <a:lstStyle/>
        <a:p>
          <a:r>
            <a:rPr lang="ru-RU" dirty="0" smtClean="0"/>
            <a:t>Проживание</a:t>
          </a:r>
          <a:endParaRPr lang="ru-RU" dirty="0"/>
        </a:p>
      </dgm:t>
    </dgm:pt>
    <dgm:pt modelId="{9DBA8D30-4571-4366-9696-AD324F716269}" type="parTrans" cxnId="{866E3F0B-2C5B-4298-A0AB-41B2F9B52C32}">
      <dgm:prSet/>
      <dgm:spPr/>
      <dgm:t>
        <a:bodyPr/>
        <a:lstStyle/>
        <a:p>
          <a:endParaRPr lang="ru-RU"/>
        </a:p>
      </dgm:t>
    </dgm:pt>
    <dgm:pt modelId="{EF7FE33A-CADE-4CE2-BC3C-02CF9669486D}" type="sibTrans" cxnId="{866E3F0B-2C5B-4298-A0AB-41B2F9B52C32}">
      <dgm:prSet/>
      <dgm:spPr/>
      <dgm:t>
        <a:bodyPr/>
        <a:lstStyle/>
        <a:p>
          <a:endParaRPr lang="ru-RU"/>
        </a:p>
      </dgm:t>
    </dgm:pt>
    <dgm:pt modelId="{64684603-0122-499E-9292-5BFD3B0F8646}">
      <dgm:prSet phldrT="[Текст]"/>
      <dgm:spPr/>
      <dgm:t>
        <a:bodyPr/>
        <a:lstStyle/>
        <a:p>
          <a:r>
            <a:rPr lang="ru-RU" dirty="0" smtClean="0"/>
            <a:t>Медицинское обеспечение</a:t>
          </a:r>
          <a:endParaRPr lang="ru-RU" dirty="0"/>
        </a:p>
      </dgm:t>
    </dgm:pt>
    <dgm:pt modelId="{48AA5F9E-CC20-41D6-A4E6-698C80586DE4}" type="parTrans" cxnId="{697A33D7-E4EB-41EB-ADD5-878BA01CAE01}">
      <dgm:prSet/>
      <dgm:spPr/>
      <dgm:t>
        <a:bodyPr/>
        <a:lstStyle/>
        <a:p>
          <a:endParaRPr lang="ru-RU"/>
        </a:p>
      </dgm:t>
    </dgm:pt>
    <dgm:pt modelId="{A6FA8E89-325E-47EE-88DC-160B36135A62}" type="sibTrans" cxnId="{697A33D7-E4EB-41EB-ADD5-878BA01CAE01}">
      <dgm:prSet/>
      <dgm:spPr/>
      <dgm:t>
        <a:bodyPr/>
        <a:lstStyle/>
        <a:p>
          <a:endParaRPr lang="ru-RU"/>
        </a:p>
      </dgm:t>
    </dgm:pt>
    <dgm:pt modelId="{00445C41-73BC-4D68-BCBA-6D78B33C9D42}" type="pres">
      <dgm:prSet presAssocID="{9CC4726B-1046-4170-BCBD-E6526BFC0ABC}" presName="composite" presStyleCnt="0">
        <dgm:presLayoutVars>
          <dgm:chMax val="1"/>
          <dgm:dir/>
          <dgm:resizeHandles val="exact"/>
        </dgm:presLayoutVars>
      </dgm:prSet>
      <dgm:spPr/>
    </dgm:pt>
    <dgm:pt modelId="{C63B1034-9067-42C2-9BDB-740C741A570A}" type="pres">
      <dgm:prSet presAssocID="{9CC4726B-1046-4170-BCBD-E6526BFC0ABC}" presName="radial" presStyleCnt="0">
        <dgm:presLayoutVars>
          <dgm:animLvl val="ctr"/>
        </dgm:presLayoutVars>
      </dgm:prSet>
      <dgm:spPr/>
    </dgm:pt>
    <dgm:pt modelId="{0793C550-4FC5-4BF9-8774-36147EDC8B5F}" type="pres">
      <dgm:prSet presAssocID="{C568A0F4-B0DF-45EA-ABD1-42ABC22868DD}" presName="centerShape" presStyleLbl="vennNode1" presStyleIdx="0" presStyleCnt="7" custScaleX="114521"/>
      <dgm:spPr/>
      <dgm:t>
        <a:bodyPr/>
        <a:lstStyle/>
        <a:p>
          <a:endParaRPr lang="ru-RU"/>
        </a:p>
      </dgm:t>
    </dgm:pt>
    <dgm:pt modelId="{4234942F-8376-4DBF-9CA6-7AB49F91B54C}" type="pres">
      <dgm:prSet presAssocID="{139D1E8B-4DA1-43B7-AA23-4B14EA27EF1B}" presName="node" presStyleLbl="vennNode1" presStyleIdx="1" presStyleCnt="7" custScaleX="126129" custScaleY="1055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777B39-54ED-4BCE-A3DB-84708EE41639}" type="pres">
      <dgm:prSet presAssocID="{94FC1358-38EE-4702-91ED-4617FE53C6A3}" presName="node" presStyleLbl="vennNode1" presStyleIdx="2" presStyleCnt="7" custScaleX="143385" custScaleY="94386" custRadScaleRad="121776" custRadScaleInc="113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39F916-4D94-4919-A646-8C7AD0B40C3D}" type="pres">
      <dgm:prSet presAssocID="{F6CC4B46-D105-4540-880B-4A49A93EAE72}" presName="node" presStyleLbl="vennNode1" presStyleIdx="3" presStyleCnt="7" custScaleX="139395" custScaleY="82337" custRadScaleRad="119180" custRadScaleInc="-138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2165F2-989A-4342-9769-16216C060457}" type="pres">
      <dgm:prSet presAssocID="{C3373C9F-3BE8-484E-A92A-5090C2F2691B}" presName="node" presStyleLbl="vennNode1" presStyleIdx="4" presStyleCnt="7" custScaleX="156696" custRadScaleRad="99873" custRadScaleInc="-25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E48271-C049-42D8-9EDB-DA0F9824C901}" type="pres">
      <dgm:prSet presAssocID="{B98FB922-903E-4C06-A704-5610D4E68294}" presName="node" presStyleLbl="vennNode1" presStyleIdx="5" presStyleCnt="7" custScaleX="129593" custScaleY="76557" custRadScaleRad="113190" custRadScaleInc="10657">
        <dgm:presLayoutVars>
          <dgm:bulletEnabled val="1"/>
        </dgm:presLayoutVars>
      </dgm:prSet>
      <dgm:spPr/>
    </dgm:pt>
    <dgm:pt modelId="{4493985A-B5B9-464E-9330-5FBCC96C36C1}" type="pres">
      <dgm:prSet presAssocID="{64684603-0122-499E-9292-5BFD3B0F8646}" presName="node" presStyleLbl="vennNode1" presStyleIdx="6" presStyleCnt="7" custScaleX="125697" custRadScaleRad="113532" custRadScaleInc="-134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420DD4-3301-4840-8C6D-79E8E775D63E}" srcId="{C568A0F4-B0DF-45EA-ABD1-42ABC22868DD}" destId="{F6CC4B46-D105-4540-880B-4A49A93EAE72}" srcOrd="2" destOrd="0" parTransId="{9EE7C82D-F13C-4F13-AF20-AE49A2129F84}" sibTransId="{3041A1D2-C03F-41BD-991A-BEE2F731445F}"/>
    <dgm:cxn modelId="{275667A7-FD74-4D96-BD12-0ED61A32959C}" type="presOf" srcId="{64684603-0122-499E-9292-5BFD3B0F8646}" destId="{4493985A-B5B9-464E-9330-5FBCC96C36C1}" srcOrd="0" destOrd="0" presId="urn:microsoft.com/office/officeart/2005/8/layout/radial3"/>
    <dgm:cxn modelId="{FAE8E41E-DA2C-45CB-90E5-13F16728BA95}" type="presOf" srcId="{C3373C9F-3BE8-484E-A92A-5090C2F2691B}" destId="{A82165F2-989A-4342-9769-16216C060457}" srcOrd="0" destOrd="0" presId="urn:microsoft.com/office/officeart/2005/8/layout/radial3"/>
    <dgm:cxn modelId="{CCAD8EC6-D0A0-416A-ACFC-70D859C4DD1E}" type="presOf" srcId="{139D1E8B-4DA1-43B7-AA23-4B14EA27EF1B}" destId="{4234942F-8376-4DBF-9CA6-7AB49F91B54C}" srcOrd="0" destOrd="0" presId="urn:microsoft.com/office/officeart/2005/8/layout/radial3"/>
    <dgm:cxn modelId="{697A33D7-E4EB-41EB-ADD5-878BA01CAE01}" srcId="{C568A0F4-B0DF-45EA-ABD1-42ABC22868DD}" destId="{64684603-0122-499E-9292-5BFD3B0F8646}" srcOrd="5" destOrd="0" parTransId="{48AA5F9E-CC20-41D6-A4E6-698C80586DE4}" sibTransId="{A6FA8E89-325E-47EE-88DC-160B36135A62}"/>
    <dgm:cxn modelId="{ECC6EC85-BEDB-4DFF-8C4F-74CBA7FA4BC2}" type="presOf" srcId="{F6CC4B46-D105-4540-880B-4A49A93EAE72}" destId="{3839F916-4D94-4919-A646-8C7AD0B40C3D}" srcOrd="0" destOrd="0" presId="urn:microsoft.com/office/officeart/2005/8/layout/radial3"/>
    <dgm:cxn modelId="{DCF2DFA1-E3BC-4B63-A5BF-BC1A478A6C60}" type="presOf" srcId="{C568A0F4-B0DF-45EA-ABD1-42ABC22868DD}" destId="{0793C550-4FC5-4BF9-8774-36147EDC8B5F}" srcOrd="0" destOrd="0" presId="urn:microsoft.com/office/officeart/2005/8/layout/radial3"/>
    <dgm:cxn modelId="{F317AB11-212F-42C4-ADD9-2B7F83374ABC}" srcId="{C568A0F4-B0DF-45EA-ABD1-42ABC22868DD}" destId="{94FC1358-38EE-4702-91ED-4617FE53C6A3}" srcOrd="1" destOrd="0" parTransId="{D2211068-E290-41F4-AC45-42AC1ADBFFB9}" sibTransId="{6EA466C4-4641-4B12-A9FA-5B568C59C837}"/>
    <dgm:cxn modelId="{30E16E80-5134-4C16-BF93-5B6C70110B27}" type="presOf" srcId="{9CC4726B-1046-4170-BCBD-E6526BFC0ABC}" destId="{00445C41-73BC-4D68-BCBA-6D78B33C9D42}" srcOrd="0" destOrd="0" presId="urn:microsoft.com/office/officeart/2005/8/layout/radial3"/>
    <dgm:cxn modelId="{FCE883F1-9C32-4E20-B751-D77B995907CF}" type="presOf" srcId="{94FC1358-38EE-4702-91ED-4617FE53C6A3}" destId="{AC777B39-54ED-4BCE-A3DB-84708EE41639}" srcOrd="0" destOrd="0" presId="urn:microsoft.com/office/officeart/2005/8/layout/radial3"/>
    <dgm:cxn modelId="{7C7B9C8E-ADC1-4E93-9AE4-AB0BDEDA5E67}" srcId="{9CC4726B-1046-4170-BCBD-E6526BFC0ABC}" destId="{C568A0F4-B0DF-45EA-ABD1-42ABC22868DD}" srcOrd="0" destOrd="0" parTransId="{150D71DC-6E32-417A-B102-0B26315F0178}" sibTransId="{BB18AA57-7A3C-4175-A3F8-035CDB437230}"/>
    <dgm:cxn modelId="{0AB4DDBF-DD25-44A8-B077-B6FDB8F6CBDB}" srcId="{C568A0F4-B0DF-45EA-ABD1-42ABC22868DD}" destId="{139D1E8B-4DA1-43B7-AA23-4B14EA27EF1B}" srcOrd="0" destOrd="0" parTransId="{66A7F887-1EB7-4EE7-ACC1-D17FD3CE15EC}" sibTransId="{D8D7250E-9CEC-4914-ACA0-6B8B26B49739}"/>
    <dgm:cxn modelId="{3EB05FDC-E549-4DC5-82D1-7B0A8FAD7D53}" type="presOf" srcId="{B98FB922-903E-4C06-A704-5610D4E68294}" destId="{58E48271-C049-42D8-9EDB-DA0F9824C901}" srcOrd="0" destOrd="0" presId="urn:microsoft.com/office/officeart/2005/8/layout/radial3"/>
    <dgm:cxn modelId="{866E3F0B-2C5B-4298-A0AB-41B2F9B52C32}" srcId="{C568A0F4-B0DF-45EA-ABD1-42ABC22868DD}" destId="{B98FB922-903E-4C06-A704-5610D4E68294}" srcOrd="4" destOrd="0" parTransId="{9DBA8D30-4571-4366-9696-AD324F716269}" sibTransId="{EF7FE33A-CADE-4CE2-BC3C-02CF9669486D}"/>
    <dgm:cxn modelId="{33E21D35-2E90-4200-8E91-DB08EA8F0E2B}" srcId="{C568A0F4-B0DF-45EA-ABD1-42ABC22868DD}" destId="{C3373C9F-3BE8-484E-A92A-5090C2F2691B}" srcOrd="3" destOrd="0" parTransId="{E4C81047-A80B-425F-9DB5-47298DDE77CE}" sibTransId="{34064BC7-7126-4C49-B1A7-50D5E0E13D81}"/>
    <dgm:cxn modelId="{CF7430CB-1A86-4325-B542-3DFFA4797601}" type="presParOf" srcId="{00445C41-73BC-4D68-BCBA-6D78B33C9D42}" destId="{C63B1034-9067-42C2-9BDB-740C741A570A}" srcOrd="0" destOrd="0" presId="urn:microsoft.com/office/officeart/2005/8/layout/radial3"/>
    <dgm:cxn modelId="{6C4DE499-3E64-40BD-822C-7F714CC01C74}" type="presParOf" srcId="{C63B1034-9067-42C2-9BDB-740C741A570A}" destId="{0793C550-4FC5-4BF9-8774-36147EDC8B5F}" srcOrd="0" destOrd="0" presId="urn:microsoft.com/office/officeart/2005/8/layout/radial3"/>
    <dgm:cxn modelId="{B2C02742-0982-4363-A37F-36F07C8E749A}" type="presParOf" srcId="{C63B1034-9067-42C2-9BDB-740C741A570A}" destId="{4234942F-8376-4DBF-9CA6-7AB49F91B54C}" srcOrd="1" destOrd="0" presId="urn:microsoft.com/office/officeart/2005/8/layout/radial3"/>
    <dgm:cxn modelId="{59CDE6C0-E6AE-4A70-8304-EBAB5FFE9272}" type="presParOf" srcId="{C63B1034-9067-42C2-9BDB-740C741A570A}" destId="{AC777B39-54ED-4BCE-A3DB-84708EE41639}" srcOrd="2" destOrd="0" presId="urn:microsoft.com/office/officeart/2005/8/layout/radial3"/>
    <dgm:cxn modelId="{85A0EA3D-6EEE-4034-BA9E-021E1A80DC2F}" type="presParOf" srcId="{C63B1034-9067-42C2-9BDB-740C741A570A}" destId="{3839F916-4D94-4919-A646-8C7AD0B40C3D}" srcOrd="3" destOrd="0" presId="urn:microsoft.com/office/officeart/2005/8/layout/radial3"/>
    <dgm:cxn modelId="{5DCDFAB8-EB17-44D4-9762-F347E932E629}" type="presParOf" srcId="{C63B1034-9067-42C2-9BDB-740C741A570A}" destId="{A82165F2-989A-4342-9769-16216C060457}" srcOrd="4" destOrd="0" presId="urn:microsoft.com/office/officeart/2005/8/layout/radial3"/>
    <dgm:cxn modelId="{3A390774-8D90-44A9-8BA4-0F5738CD35EE}" type="presParOf" srcId="{C63B1034-9067-42C2-9BDB-740C741A570A}" destId="{58E48271-C049-42D8-9EDB-DA0F9824C901}" srcOrd="5" destOrd="0" presId="urn:microsoft.com/office/officeart/2005/8/layout/radial3"/>
    <dgm:cxn modelId="{3C7F7667-7CA2-44B8-A8CA-7C68FDA88009}" type="presParOf" srcId="{C63B1034-9067-42C2-9BDB-740C741A570A}" destId="{4493985A-B5B9-464E-9330-5FBCC96C36C1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45DBD3D-33DB-40FA-A733-FB3B4F667711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7FBBA4BE-6185-46A2-8CD2-35B2E44D13FB}">
      <dgm:prSet phldrT="[Текст]" custT="1"/>
      <dgm:spPr/>
      <dgm:t>
        <a:bodyPr/>
        <a:lstStyle/>
        <a:p>
          <a:r>
            <a:rPr lang="ru-RU" sz="2400" dirty="0" smtClean="0"/>
            <a:t>В физкультурно-спортивных или спортивно-оздоровительных лагерях , а также в спортивно-образовательных центрах </a:t>
          </a:r>
          <a:endParaRPr lang="ru-RU" sz="2400" dirty="0"/>
        </a:p>
      </dgm:t>
    </dgm:pt>
    <dgm:pt modelId="{6C26572A-BFC4-4197-8AC9-AA33FE3446E5}" type="parTrans" cxnId="{9287A461-CDC1-4E8A-955B-1BA63949A031}">
      <dgm:prSet/>
      <dgm:spPr/>
      <dgm:t>
        <a:bodyPr/>
        <a:lstStyle/>
        <a:p>
          <a:endParaRPr lang="ru-RU"/>
        </a:p>
      </dgm:t>
    </dgm:pt>
    <dgm:pt modelId="{52E97932-CC84-4EE5-A623-0F9B29B3EBB1}" type="sibTrans" cxnId="{9287A461-CDC1-4E8A-955B-1BA63949A031}">
      <dgm:prSet/>
      <dgm:spPr/>
      <dgm:t>
        <a:bodyPr/>
        <a:lstStyle/>
        <a:p>
          <a:endParaRPr lang="ru-RU"/>
        </a:p>
      </dgm:t>
    </dgm:pt>
    <dgm:pt modelId="{4383D903-9E72-490B-943D-E0B65A58CAD9}">
      <dgm:prSet phldrT="[Текст]" custT="1"/>
      <dgm:spPr/>
      <dgm:t>
        <a:bodyPr/>
        <a:lstStyle/>
        <a:p>
          <a:r>
            <a:rPr lang="ru-RU" sz="2400" dirty="0" smtClean="0"/>
            <a:t>Участием обучающихся в тренировочных сборах</a:t>
          </a:r>
          <a:endParaRPr lang="ru-RU" sz="2400" dirty="0"/>
        </a:p>
      </dgm:t>
    </dgm:pt>
    <dgm:pt modelId="{B1E8D7A5-8884-4DAC-8E7F-D0DB2570BFBB}" type="parTrans" cxnId="{4610713A-E65F-4171-A30F-2B9D80ADD797}">
      <dgm:prSet/>
      <dgm:spPr/>
      <dgm:t>
        <a:bodyPr/>
        <a:lstStyle/>
        <a:p>
          <a:endParaRPr lang="ru-RU"/>
        </a:p>
      </dgm:t>
    </dgm:pt>
    <dgm:pt modelId="{4C789AC1-71A2-45B2-8D24-796312830980}" type="sibTrans" cxnId="{4610713A-E65F-4171-A30F-2B9D80ADD797}">
      <dgm:prSet/>
      <dgm:spPr/>
      <dgm:t>
        <a:bodyPr/>
        <a:lstStyle/>
        <a:p>
          <a:endParaRPr lang="ru-RU"/>
        </a:p>
      </dgm:t>
    </dgm:pt>
    <dgm:pt modelId="{AAC84855-89C5-41E6-8DC2-26FE2E774FE3}">
      <dgm:prSet phldrT="[Текст]" custT="1"/>
      <dgm:spPr/>
      <dgm:t>
        <a:bodyPr/>
        <a:lstStyle/>
        <a:p>
          <a:r>
            <a:rPr lang="ru-RU" sz="2400" dirty="0" smtClean="0"/>
            <a:t>Самостоятельная работа обучающихся по индивидуальным планам</a:t>
          </a:r>
          <a:endParaRPr lang="ru-RU" sz="2400" dirty="0"/>
        </a:p>
      </dgm:t>
    </dgm:pt>
    <dgm:pt modelId="{1AAE2EFE-9F58-47F7-9CD3-D4E8739014B8}" type="parTrans" cxnId="{A42364E7-0538-49D4-ADD5-345FD32745CB}">
      <dgm:prSet/>
      <dgm:spPr/>
      <dgm:t>
        <a:bodyPr/>
        <a:lstStyle/>
        <a:p>
          <a:endParaRPr lang="ru-RU"/>
        </a:p>
      </dgm:t>
    </dgm:pt>
    <dgm:pt modelId="{66E45F1C-5458-485B-A436-F5169E7487DB}" type="sibTrans" cxnId="{A42364E7-0538-49D4-ADD5-345FD32745CB}">
      <dgm:prSet/>
      <dgm:spPr/>
      <dgm:t>
        <a:bodyPr/>
        <a:lstStyle/>
        <a:p>
          <a:endParaRPr lang="ru-RU"/>
        </a:p>
      </dgm:t>
    </dgm:pt>
    <dgm:pt modelId="{04D116E3-4F66-4070-B0DA-94D756CB4DBE}" type="pres">
      <dgm:prSet presAssocID="{145DBD3D-33DB-40FA-A733-FB3B4F667711}" presName="linear" presStyleCnt="0">
        <dgm:presLayoutVars>
          <dgm:dir/>
          <dgm:animLvl val="lvl"/>
          <dgm:resizeHandles val="exact"/>
        </dgm:presLayoutVars>
      </dgm:prSet>
      <dgm:spPr/>
    </dgm:pt>
    <dgm:pt modelId="{93D04698-08C1-4297-B047-617F05A47A1C}" type="pres">
      <dgm:prSet presAssocID="{7FBBA4BE-6185-46A2-8CD2-35B2E44D13FB}" presName="parentLin" presStyleCnt="0"/>
      <dgm:spPr/>
    </dgm:pt>
    <dgm:pt modelId="{EAD2BFEA-6526-464F-8E59-FA09F6C12CC1}" type="pres">
      <dgm:prSet presAssocID="{7FBBA4BE-6185-46A2-8CD2-35B2E44D13FB}" presName="parentLeftMargin" presStyleLbl="node1" presStyleIdx="0" presStyleCnt="3"/>
      <dgm:spPr/>
    </dgm:pt>
    <dgm:pt modelId="{693B7376-0DEB-4C89-9DCE-E7F4E0351A53}" type="pres">
      <dgm:prSet presAssocID="{7FBBA4BE-6185-46A2-8CD2-35B2E44D13FB}" presName="parentText" presStyleLbl="node1" presStyleIdx="0" presStyleCnt="3" custScaleX="142857" custScaleY="189258" custLinFactNeighborX="2636" custLinFactNeighborY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E4E862-3DB5-4851-92C3-6F5A0E64B8C8}" type="pres">
      <dgm:prSet presAssocID="{7FBBA4BE-6185-46A2-8CD2-35B2E44D13FB}" presName="negativeSpace" presStyleCnt="0"/>
      <dgm:spPr/>
    </dgm:pt>
    <dgm:pt modelId="{2FDD8B5A-D5BF-4B36-9464-451509C45D4C}" type="pres">
      <dgm:prSet presAssocID="{7FBBA4BE-6185-46A2-8CD2-35B2E44D13FB}" presName="childText" presStyleLbl="conFgAcc1" presStyleIdx="0" presStyleCnt="3">
        <dgm:presLayoutVars>
          <dgm:bulletEnabled val="1"/>
        </dgm:presLayoutVars>
      </dgm:prSet>
      <dgm:spPr/>
    </dgm:pt>
    <dgm:pt modelId="{6E092CD3-1962-45AC-80F0-768888A1AC53}" type="pres">
      <dgm:prSet presAssocID="{52E97932-CC84-4EE5-A623-0F9B29B3EBB1}" presName="spaceBetweenRectangles" presStyleCnt="0"/>
      <dgm:spPr/>
    </dgm:pt>
    <dgm:pt modelId="{5DA12F2C-C435-4A88-BFEF-0CB1D55A2B13}" type="pres">
      <dgm:prSet presAssocID="{4383D903-9E72-490B-943D-E0B65A58CAD9}" presName="parentLin" presStyleCnt="0"/>
      <dgm:spPr/>
    </dgm:pt>
    <dgm:pt modelId="{3A659530-6C44-40D5-8039-FF4BB3ADECB2}" type="pres">
      <dgm:prSet presAssocID="{4383D903-9E72-490B-943D-E0B65A58CAD9}" presName="parentLeftMargin" presStyleLbl="node1" presStyleIdx="0" presStyleCnt="3"/>
      <dgm:spPr/>
    </dgm:pt>
    <dgm:pt modelId="{CD749D35-D2F3-4DEE-982A-D16E3256F0DC}" type="pres">
      <dgm:prSet presAssocID="{4383D903-9E72-490B-943D-E0B65A58CAD9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87990B-FB64-4984-BB47-AFF2C4B5BF88}" type="pres">
      <dgm:prSet presAssocID="{4383D903-9E72-490B-943D-E0B65A58CAD9}" presName="negativeSpace" presStyleCnt="0"/>
      <dgm:spPr/>
    </dgm:pt>
    <dgm:pt modelId="{C2D60C04-071D-490F-8CE2-63FFE76C8EEF}" type="pres">
      <dgm:prSet presAssocID="{4383D903-9E72-490B-943D-E0B65A58CAD9}" presName="childText" presStyleLbl="conFgAcc1" presStyleIdx="1" presStyleCnt="3">
        <dgm:presLayoutVars>
          <dgm:bulletEnabled val="1"/>
        </dgm:presLayoutVars>
      </dgm:prSet>
      <dgm:spPr/>
    </dgm:pt>
    <dgm:pt modelId="{D9E671CE-FF88-4AAF-BF73-59EE4764D988}" type="pres">
      <dgm:prSet presAssocID="{4C789AC1-71A2-45B2-8D24-796312830980}" presName="spaceBetweenRectangles" presStyleCnt="0"/>
      <dgm:spPr/>
    </dgm:pt>
    <dgm:pt modelId="{1AB86058-BE75-4F1B-B604-59C0CBDCFC0B}" type="pres">
      <dgm:prSet presAssocID="{AAC84855-89C5-41E6-8DC2-26FE2E774FE3}" presName="parentLin" presStyleCnt="0"/>
      <dgm:spPr/>
    </dgm:pt>
    <dgm:pt modelId="{EAC59F0D-0241-4406-86CB-E5EEC5AE10C8}" type="pres">
      <dgm:prSet presAssocID="{AAC84855-89C5-41E6-8DC2-26FE2E774FE3}" presName="parentLeftMargin" presStyleLbl="node1" presStyleIdx="1" presStyleCnt="3"/>
      <dgm:spPr/>
    </dgm:pt>
    <dgm:pt modelId="{55E93965-7764-4E95-B35A-42819381CEF9}" type="pres">
      <dgm:prSet presAssocID="{AAC84855-89C5-41E6-8DC2-26FE2E774FE3}" presName="parentText" presStyleLbl="node1" presStyleIdx="2" presStyleCnt="3" custScaleX="142857" custScaleY="1421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645292-DFCD-4A38-830F-52512EDF9D1A}" type="pres">
      <dgm:prSet presAssocID="{AAC84855-89C5-41E6-8DC2-26FE2E774FE3}" presName="negativeSpace" presStyleCnt="0"/>
      <dgm:spPr/>
    </dgm:pt>
    <dgm:pt modelId="{EB452646-3BA8-46B6-BF02-B6A4C1907A79}" type="pres">
      <dgm:prSet presAssocID="{AAC84855-89C5-41E6-8DC2-26FE2E774FE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C3EE3B1-4710-4588-98BA-2B2F478142BE}" type="presOf" srcId="{AAC84855-89C5-41E6-8DC2-26FE2E774FE3}" destId="{EAC59F0D-0241-4406-86CB-E5EEC5AE10C8}" srcOrd="0" destOrd="0" presId="urn:microsoft.com/office/officeart/2005/8/layout/list1"/>
    <dgm:cxn modelId="{81F05022-06F7-4EE7-9B2A-AE1121ACE739}" type="presOf" srcId="{145DBD3D-33DB-40FA-A733-FB3B4F667711}" destId="{04D116E3-4F66-4070-B0DA-94D756CB4DBE}" srcOrd="0" destOrd="0" presId="urn:microsoft.com/office/officeart/2005/8/layout/list1"/>
    <dgm:cxn modelId="{4610713A-E65F-4171-A30F-2B9D80ADD797}" srcId="{145DBD3D-33DB-40FA-A733-FB3B4F667711}" destId="{4383D903-9E72-490B-943D-E0B65A58CAD9}" srcOrd="1" destOrd="0" parTransId="{B1E8D7A5-8884-4DAC-8E7F-D0DB2570BFBB}" sibTransId="{4C789AC1-71A2-45B2-8D24-796312830980}"/>
    <dgm:cxn modelId="{9B4D8A62-E83D-487B-BE28-B9B183F39401}" type="presOf" srcId="{AAC84855-89C5-41E6-8DC2-26FE2E774FE3}" destId="{55E93965-7764-4E95-B35A-42819381CEF9}" srcOrd="1" destOrd="0" presId="urn:microsoft.com/office/officeart/2005/8/layout/list1"/>
    <dgm:cxn modelId="{EFDE81AB-E9BC-49D8-8B5C-663A46C425E3}" type="presOf" srcId="{4383D903-9E72-490B-943D-E0B65A58CAD9}" destId="{3A659530-6C44-40D5-8039-FF4BB3ADECB2}" srcOrd="0" destOrd="0" presId="urn:microsoft.com/office/officeart/2005/8/layout/list1"/>
    <dgm:cxn modelId="{A42364E7-0538-49D4-ADD5-345FD32745CB}" srcId="{145DBD3D-33DB-40FA-A733-FB3B4F667711}" destId="{AAC84855-89C5-41E6-8DC2-26FE2E774FE3}" srcOrd="2" destOrd="0" parTransId="{1AAE2EFE-9F58-47F7-9CD3-D4E8739014B8}" sibTransId="{66E45F1C-5458-485B-A436-F5169E7487DB}"/>
    <dgm:cxn modelId="{9287A461-CDC1-4E8A-955B-1BA63949A031}" srcId="{145DBD3D-33DB-40FA-A733-FB3B4F667711}" destId="{7FBBA4BE-6185-46A2-8CD2-35B2E44D13FB}" srcOrd="0" destOrd="0" parTransId="{6C26572A-BFC4-4197-8AC9-AA33FE3446E5}" sibTransId="{52E97932-CC84-4EE5-A623-0F9B29B3EBB1}"/>
    <dgm:cxn modelId="{A6EAB129-2EC1-47CF-B310-58C098AA4533}" type="presOf" srcId="{7FBBA4BE-6185-46A2-8CD2-35B2E44D13FB}" destId="{EAD2BFEA-6526-464F-8E59-FA09F6C12CC1}" srcOrd="0" destOrd="0" presId="urn:microsoft.com/office/officeart/2005/8/layout/list1"/>
    <dgm:cxn modelId="{9E949054-CFBD-446E-A49C-89B3CF9C7C2B}" type="presOf" srcId="{4383D903-9E72-490B-943D-E0B65A58CAD9}" destId="{CD749D35-D2F3-4DEE-982A-D16E3256F0DC}" srcOrd="1" destOrd="0" presId="urn:microsoft.com/office/officeart/2005/8/layout/list1"/>
    <dgm:cxn modelId="{DC7D1AC4-FC56-463E-BBD7-FC7B884DC677}" type="presOf" srcId="{7FBBA4BE-6185-46A2-8CD2-35B2E44D13FB}" destId="{693B7376-0DEB-4C89-9DCE-E7F4E0351A53}" srcOrd="1" destOrd="0" presId="urn:microsoft.com/office/officeart/2005/8/layout/list1"/>
    <dgm:cxn modelId="{9A28589A-357A-44D0-9786-300FC77306A5}" type="presParOf" srcId="{04D116E3-4F66-4070-B0DA-94D756CB4DBE}" destId="{93D04698-08C1-4297-B047-617F05A47A1C}" srcOrd="0" destOrd="0" presId="urn:microsoft.com/office/officeart/2005/8/layout/list1"/>
    <dgm:cxn modelId="{B349B2DC-A021-4DBC-B29D-9BF6775B9643}" type="presParOf" srcId="{93D04698-08C1-4297-B047-617F05A47A1C}" destId="{EAD2BFEA-6526-464F-8E59-FA09F6C12CC1}" srcOrd="0" destOrd="0" presId="urn:microsoft.com/office/officeart/2005/8/layout/list1"/>
    <dgm:cxn modelId="{76E8FF51-FBFD-4EE9-A050-5155363DFC52}" type="presParOf" srcId="{93D04698-08C1-4297-B047-617F05A47A1C}" destId="{693B7376-0DEB-4C89-9DCE-E7F4E0351A53}" srcOrd="1" destOrd="0" presId="urn:microsoft.com/office/officeart/2005/8/layout/list1"/>
    <dgm:cxn modelId="{0D231573-EFF3-4D47-826A-A25DF739C5CD}" type="presParOf" srcId="{04D116E3-4F66-4070-B0DA-94D756CB4DBE}" destId="{D2E4E862-3DB5-4851-92C3-6F5A0E64B8C8}" srcOrd="1" destOrd="0" presId="urn:microsoft.com/office/officeart/2005/8/layout/list1"/>
    <dgm:cxn modelId="{166707B9-57D4-460E-B330-0127AE5FE797}" type="presParOf" srcId="{04D116E3-4F66-4070-B0DA-94D756CB4DBE}" destId="{2FDD8B5A-D5BF-4B36-9464-451509C45D4C}" srcOrd="2" destOrd="0" presId="urn:microsoft.com/office/officeart/2005/8/layout/list1"/>
    <dgm:cxn modelId="{76C0C66C-3674-4E9A-B614-D54BACAB4131}" type="presParOf" srcId="{04D116E3-4F66-4070-B0DA-94D756CB4DBE}" destId="{6E092CD3-1962-45AC-80F0-768888A1AC53}" srcOrd="3" destOrd="0" presId="urn:microsoft.com/office/officeart/2005/8/layout/list1"/>
    <dgm:cxn modelId="{60A7347A-9C01-49D1-88E8-E5767623B37B}" type="presParOf" srcId="{04D116E3-4F66-4070-B0DA-94D756CB4DBE}" destId="{5DA12F2C-C435-4A88-BFEF-0CB1D55A2B13}" srcOrd="4" destOrd="0" presId="urn:microsoft.com/office/officeart/2005/8/layout/list1"/>
    <dgm:cxn modelId="{395E2D7C-BB58-491A-B075-30FF9DF693D9}" type="presParOf" srcId="{5DA12F2C-C435-4A88-BFEF-0CB1D55A2B13}" destId="{3A659530-6C44-40D5-8039-FF4BB3ADECB2}" srcOrd="0" destOrd="0" presId="urn:microsoft.com/office/officeart/2005/8/layout/list1"/>
    <dgm:cxn modelId="{E3492042-45E4-4102-9DA9-6018F26A1641}" type="presParOf" srcId="{5DA12F2C-C435-4A88-BFEF-0CB1D55A2B13}" destId="{CD749D35-D2F3-4DEE-982A-D16E3256F0DC}" srcOrd="1" destOrd="0" presId="urn:microsoft.com/office/officeart/2005/8/layout/list1"/>
    <dgm:cxn modelId="{C743FC5D-718D-42D1-B9B9-401BF9431883}" type="presParOf" srcId="{04D116E3-4F66-4070-B0DA-94D756CB4DBE}" destId="{A387990B-FB64-4984-BB47-AFF2C4B5BF88}" srcOrd="5" destOrd="0" presId="urn:microsoft.com/office/officeart/2005/8/layout/list1"/>
    <dgm:cxn modelId="{C642FB50-8B2A-4312-B820-4F2CFF53A95A}" type="presParOf" srcId="{04D116E3-4F66-4070-B0DA-94D756CB4DBE}" destId="{C2D60C04-071D-490F-8CE2-63FFE76C8EEF}" srcOrd="6" destOrd="0" presId="urn:microsoft.com/office/officeart/2005/8/layout/list1"/>
    <dgm:cxn modelId="{305D7EC4-E594-44F5-BA34-CF10F7B99180}" type="presParOf" srcId="{04D116E3-4F66-4070-B0DA-94D756CB4DBE}" destId="{D9E671CE-FF88-4AAF-BF73-59EE4764D988}" srcOrd="7" destOrd="0" presId="urn:microsoft.com/office/officeart/2005/8/layout/list1"/>
    <dgm:cxn modelId="{F14D9A15-0025-4ACA-A5F6-B73DE0D9F21D}" type="presParOf" srcId="{04D116E3-4F66-4070-B0DA-94D756CB4DBE}" destId="{1AB86058-BE75-4F1B-B604-59C0CBDCFC0B}" srcOrd="8" destOrd="0" presId="urn:microsoft.com/office/officeart/2005/8/layout/list1"/>
    <dgm:cxn modelId="{7F67A6D1-A523-4BC9-A04A-7988CA426371}" type="presParOf" srcId="{1AB86058-BE75-4F1B-B604-59C0CBDCFC0B}" destId="{EAC59F0D-0241-4406-86CB-E5EEC5AE10C8}" srcOrd="0" destOrd="0" presId="urn:microsoft.com/office/officeart/2005/8/layout/list1"/>
    <dgm:cxn modelId="{D24F2285-C0AD-4656-BEBE-39342D4ED331}" type="presParOf" srcId="{1AB86058-BE75-4F1B-B604-59C0CBDCFC0B}" destId="{55E93965-7764-4E95-B35A-42819381CEF9}" srcOrd="1" destOrd="0" presId="urn:microsoft.com/office/officeart/2005/8/layout/list1"/>
    <dgm:cxn modelId="{E73836EF-7D9B-4B69-9C2E-9A6EC5866D6A}" type="presParOf" srcId="{04D116E3-4F66-4070-B0DA-94D756CB4DBE}" destId="{51645292-DFCD-4A38-830F-52512EDF9D1A}" srcOrd="9" destOrd="0" presId="urn:microsoft.com/office/officeart/2005/8/layout/list1"/>
    <dgm:cxn modelId="{5AEFDA3F-8554-4E9F-BBD3-3E1AC8698904}" type="presParOf" srcId="{04D116E3-4F66-4070-B0DA-94D756CB4DBE}" destId="{EB452646-3BA8-46B6-BF02-B6A4C1907A7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49832C-ED01-46E8-A71B-55EE3C97D27D}" type="doc">
      <dgm:prSet loTypeId="urn:microsoft.com/office/officeart/2005/8/layout/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7CDAB565-E10D-430F-B0B3-18C7445D0976}">
      <dgm:prSet phldrT="[Текст]" custT="1"/>
      <dgm:spPr/>
      <dgm:t>
        <a:bodyPr/>
        <a:lstStyle/>
        <a:p>
          <a:r>
            <a:rPr lang="ru-RU" sz="2000" dirty="0" smtClean="0"/>
            <a:t>Наименование Программы</a:t>
          </a:r>
          <a:endParaRPr lang="ru-RU" sz="2000" dirty="0"/>
        </a:p>
      </dgm:t>
    </dgm:pt>
    <dgm:pt modelId="{9CE6F527-50E3-47A4-9BC8-C315344DCA10}" type="parTrans" cxnId="{F9D30E17-B05F-44B5-8880-8AC8420A1F57}">
      <dgm:prSet/>
      <dgm:spPr/>
      <dgm:t>
        <a:bodyPr/>
        <a:lstStyle/>
        <a:p>
          <a:endParaRPr lang="ru-RU"/>
        </a:p>
      </dgm:t>
    </dgm:pt>
    <dgm:pt modelId="{C2E5124E-6D50-4C14-8972-B537467A098E}" type="sibTrans" cxnId="{F9D30E17-B05F-44B5-8880-8AC8420A1F57}">
      <dgm:prSet/>
      <dgm:spPr/>
      <dgm:t>
        <a:bodyPr/>
        <a:lstStyle/>
        <a:p>
          <a:endParaRPr lang="ru-RU"/>
        </a:p>
      </dgm:t>
    </dgm:pt>
    <dgm:pt modelId="{B6E0E53A-0DCC-4E0A-8CF2-7AD86DF28D80}">
      <dgm:prSet phldrT="[Текст]" custT="1"/>
      <dgm:spPr/>
      <dgm:t>
        <a:bodyPr/>
        <a:lstStyle/>
        <a:p>
          <a:r>
            <a:rPr lang="ru-RU" sz="2000" dirty="0" smtClean="0"/>
            <a:t>Наименование образовательной организации, реализующей Программу</a:t>
          </a:r>
        </a:p>
      </dgm:t>
    </dgm:pt>
    <dgm:pt modelId="{262B2842-DA3E-4F5A-9BD9-4C5896CCE5A1}" type="parTrans" cxnId="{67979D01-4980-4B31-8486-274B78C7C61F}">
      <dgm:prSet/>
      <dgm:spPr/>
      <dgm:t>
        <a:bodyPr/>
        <a:lstStyle/>
        <a:p>
          <a:endParaRPr lang="ru-RU"/>
        </a:p>
      </dgm:t>
    </dgm:pt>
    <dgm:pt modelId="{0B489DBD-F23D-455F-B22F-8D80112F7D25}" type="sibTrans" cxnId="{67979D01-4980-4B31-8486-274B78C7C61F}">
      <dgm:prSet/>
      <dgm:spPr/>
      <dgm:t>
        <a:bodyPr/>
        <a:lstStyle/>
        <a:p>
          <a:endParaRPr lang="ru-RU"/>
        </a:p>
      </dgm:t>
    </dgm:pt>
    <dgm:pt modelId="{D7401961-4FC8-442D-B8D7-D4513903B941}">
      <dgm:prSet phldrT="[Текст]" custT="1"/>
      <dgm:spPr/>
      <dgm:t>
        <a:bodyPr/>
        <a:lstStyle/>
        <a:p>
          <a:r>
            <a:rPr lang="ru-RU" sz="2000" dirty="0" smtClean="0"/>
            <a:t>Срок реализации Программы</a:t>
          </a:r>
          <a:endParaRPr lang="ru-RU" sz="2000" dirty="0"/>
        </a:p>
      </dgm:t>
    </dgm:pt>
    <dgm:pt modelId="{A0BEBAA3-8BF0-497E-8355-1CBEA1B84F47}" type="parTrans" cxnId="{A3FCBF47-400B-4F1C-B300-6321787E646A}">
      <dgm:prSet/>
      <dgm:spPr/>
      <dgm:t>
        <a:bodyPr/>
        <a:lstStyle/>
        <a:p>
          <a:endParaRPr lang="ru-RU"/>
        </a:p>
      </dgm:t>
    </dgm:pt>
    <dgm:pt modelId="{C5AFD759-8035-4C56-BC57-C426B320A016}" type="sibTrans" cxnId="{A3FCBF47-400B-4F1C-B300-6321787E646A}">
      <dgm:prSet/>
      <dgm:spPr/>
      <dgm:t>
        <a:bodyPr/>
        <a:lstStyle/>
        <a:p>
          <a:endParaRPr lang="ru-RU"/>
        </a:p>
      </dgm:t>
    </dgm:pt>
    <dgm:pt modelId="{950D3AA9-993E-433B-9C56-7ED30A247191}">
      <dgm:prSet phldrT="[Текст]" custT="1"/>
      <dgm:spPr/>
      <dgm:t>
        <a:bodyPr/>
        <a:lstStyle/>
        <a:p>
          <a:r>
            <a:rPr lang="ru-RU" sz="2000" dirty="0" smtClean="0"/>
            <a:t>ФИО (при наличии) разработчика (ков) Программы</a:t>
          </a:r>
          <a:endParaRPr lang="ru-RU" sz="2000" dirty="0"/>
        </a:p>
      </dgm:t>
    </dgm:pt>
    <dgm:pt modelId="{FC47CAD3-E492-46C5-9B44-AB6290F410B8}" type="parTrans" cxnId="{4205589B-AF59-4882-9BA7-A9E301712846}">
      <dgm:prSet/>
      <dgm:spPr/>
    </dgm:pt>
    <dgm:pt modelId="{4DE609FD-8AE5-47EE-906B-EF5EA7692C76}" type="sibTrans" cxnId="{4205589B-AF59-4882-9BA7-A9E301712846}">
      <dgm:prSet/>
      <dgm:spPr/>
    </dgm:pt>
    <dgm:pt modelId="{750DEA5E-E1B8-40D9-AF55-9323AF2B9BEE}">
      <dgm:prSet phldrT="[Текст]" custT="1"/>
      <dgm:spPr/>
      <dgm:t>
        <a:bodyPr/>
        <a:lstStyle/>
        <a:p>
          <a:r>
            <a:rPr lang="ru-RU" sz="2000" dirty="0" smtClean="0"/>
            <a:t>ФИО (при наличии) не менее двух рецензентов Программы</a:t>
          </a:r>
          <a:endParaRPr lang="ru-RU" sz="2000" dirty="0"/>
        </a:p>
      </dgm:t>
    </dgm:pt>
    <dgm:pt modelId="{81835072-1E8B-420B-9B5C-3B9AD4C2312C}" type="parTrans" cxnId="{CB1C3E37-581A-4F05-9F8F-58026310D7DC}">
      <dgm:prSet/>
      <dgm:spPr/>
    </dgm:pt>
    <dgm:pt modelId="{839D9612-F766-4245-B895-7EC2FFAB005D}" type="sibTrans" cxnId="{CB1C3E37-581A-4F05-9F8F-58026310D7DC}">
      <dgm:prSet/>
      <dgm:spPr/>
    </dgm:pt>
    <dgm:pt modelId="{157A6169-4958-4D20-B583-0115340B55D8}">
      <dgm:prSet phldrT="[Текст]" custT="1"/>
      <dgm:spPr/>
      <dgm:t>
        <a:bodyPr/>
        <a:lstStyle/>
        <a:p>
          <a:r>
            <a:rPr lang="ru-RU" sz="2000" dirty="0" smtClean="0"/>
            <a:t>Населенный пункт, в котором находится образовательная</a:t>
          </a:r>
          <a:endParaRPr lang="ru-RU" sz="2000" dirty="0"/>
        </a:p>
      </dgm:t>
    </dgm:pt>
    <dgm:pt modelId="{1E07D276-0624-4C2D-AA0A-312354EEFD01}" type="parTrans" cxnId="{E7745789-B62C-46A1-AF5C-A1A1E2546A98}">
      <dgm:prSet/>
      <dgm:spPr/>
    </dgm:pt>
    <dgm:pt modelId="{05584B76-C24A-420F-B683-9461E214CACA}" type="sibTrans" cxnId="{E7745789-B62C-46A1-AF5C-A1A1E2546A98}">
      <dgm:prSet/>
      <dgm:spPr/>
    </dgm:pt>
    <dgm:pt modelId="{233850B9-4DF2-428B-891B-15C6C5928286}">
      <dgm:prSet phldrT="[Текст]" custT="1"/>
      <dgm:spPr/>
      <dgm:t>
        <a:bodyPr/>
        <a:lstStyle/>
        <a:p>
          <a:r>
            <a:rPr lang="ru-RU" sz="2000" dirty="0" smtClean="0"/>
            <a:t>Год составления Программы</a:t>
          </a:r>
          <a:endParaRPr lang="ru-RU" sz="2000" dirty="0"/>
        </a:p>
      </dgm:t>
    </dgm:pt>
    <dgm:pt modelId="{6428D592-6E77-4876-8F14-9025F01B190E}" type="parTrans" cxnId="{907C6A1E-320C-476C-8674-84057AF5F68C}">
      <dgm:prSet/>
      <dgm:spPr/>
    </dgm:pt>
    <dgm:pt modelId="{4783EC60-B0DC-43EA-9B26-4111EC9B2184}" type="sibTrans" cxnId="{907C6A1E-320C-476C-8674-84057AF5F68C}">
      <dgm:prSet/>
      <dgm:spPr/>
    </dgm:pt>
    <dgm:pt modelId="{01B01EFE-47DA-436A-805C-B1AB1FBD2BE8}" type="pres">
      <dgm:prSet presAssocID="{CD49832C-ED01-46E8-A71B-55EE3C97D27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B3531F-7CC3-4BC7-9D8D-BB85253B9968}" type="pres">
      <dgm:prSet presAssocID="{7CDAB565-E10D-430F-B0B3-18C7445D0976}" presName="parentLin" presStyleCnt="0"/>
      <dgm:spPr/>
    </dgm:pt>
    <dgm:pt modelId="{CE6D40AF-3723-45BC-8521-12545AF5449D}" type="pres">
      <dgm:prSet presAssocID="{7CDAB565-E10D-430F-B0B3-18C7445D0976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396FC81E-1708-4822-9EC9-84150903A00C}" type="pres">
      <dgm:prSet presAssocID="{7CDAB565-E10D-430F-B0B3-18C7445D0976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324F82-F119-4CFB-BD09-4F9EAC4E6DB4}" type="pres">
      <dgm:prSet presAssocID="{7CDAB565-E10D-430F-B0B3-18C7445D0976}" presName="negativeSpace" presStyleCnt="0"/>
      <dgm:spPr/>
    </dgm:pt>
    <dgm:pt modelId="{DF3617B3-548B-4E7B-AA90-1AE739E4F3F0}" type="pres">
      <dgm:prSet presAssocID="{7CDAB565-E10D-430F-B0B3-18C7445D0976}" presName="childText" presStyleLbl="conFgAcc1" presStyleIdx="0" presStyleCnt="7">
        <dgm:presLayoutVars>
          <dgm:bulletEnabled val="1"/>
        </dgm:presLayoutVars>
      </dgm:prSet>
      <dgm:spPr/>
    </dgm:pt>
    <dgm:pt modelId="{D1257044-8272-4E7D-8483-70FB168CBEE7}" type="pres">
      <dgm:prSet presAssocID="{C2E5124E-6D50-4C14-8972-B537467A098E}" presName="spaceBetweenRectangles" presStyleCnt="0"/>
      <dgm:spPr/>
    </dgm:pt>
    <dgm:pt modelId="{52AC48CD-DB95-4301-AF52-EA6AA6FBBCBE}" type="pres">
      <dgm:prSet presAssocID="{B6E0E53A-0DCC-4E0A-8CF2-7AD86DF28D80}" presName="parentLin" presStyleCnt="0"/>
      <dgm:spPr/>
    </dgm:pt>
    <dgm:pt modelId="{EF066181-DAC0-45A3-9D5C-3617C74CB6B7}" type="pres">
      <dgm:prSet presAssocID="{B6E0E53A-0DCC-4E0A-8CF2-7AD86DF28D80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49AB01C2-DEF3-41F1-B188-C27C1F2AE277}" type="pres">
      <dgm:prSet presAssocID="{B6E0E53A-0DCC-4E0A-8CF2-7AD86DF28D80}" presName="parentText" presStyleLbl="node1" presStyleIdx="1" presStyleCnt="7" custScaleY="1684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AA4E45-D145-48D9-9B44-97FE46C87BFF}" type="pres">
      <dgm:prSet presAssocID="{B6E0E53A-0DCC-4E0A-8CF2-7AD86DF28D80}" presName="negativeSpace" presStyleCnt="0"/>
      <dgm:spPr/>
    </dgm:pt>
    <dgm:pt modelId="{A81E331B-CD18-4A1E-90C6-8CC45C2DF2B6}" type="pres">
      <dgm:prSet presAssocID="{B6E0E53A-0DCC-4E0A-8CF2-7AD86DF28D80}" presName="childText" presStyleLbl="conFgAcc1" presStyleIdx="1" presStyleCnt="7">
        <dgm:presLayoutVars>
          <dgm:bulletEnabled val="1"/>
        </dgm:presLayoutVars>
      </dgm:prSet>
      <dgm:spPr/>
    </dgm:pt>
    <dgm:pt modelId="{9F624746-D619-4478-9015-4981969BB18F}" type="pres">
      <dgm:prSet presAssocID="{0B489DBD-F23D-455F-B22F-8D80112F7D25}" presName="spaceBetweenRectangles" presStyleCnt="0"/>
      <dgm:spPr/>
    </dgm:pt>
    <dgm:pt modelId="{0BD7E033-61C5-4698-8A9B-CCD026E862EB}" type="pres">
      <dgm:prSet presAssocID="{D7401961-4FC8-442D-B8D7-D4513903B941}" presName="parentLin" presStyleCnt="0"/>
      <dgm:spPr/>
    </dgm:pt>
    <dgm:pt modelId="{A96BC996-7F33-493F-A40F-80D7A320684E}" type="pres">
      <dgm:prSet presAssocID="{D7401961-4FC8-442D-B8D7-D4513903B941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0B826F90-5862-40A7-94AA-2573F3314BFE}" type="pres">
      <dgm:prSet presAssocID="{D7401961-4FC8-442D-B8D7-D4513903B941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B8FA9B-0882-4840-8BCD-F5CCBD8451D1}" type="pres">
      <dgm:prSet presAssocID="{D7401961-4FC8-442D-B8D7-D4513903B941}" presName="negativeSpace" presStyleCnt="0"/>
      <dgm:spPr/>
    </dgm:pt>
    <dgm:pt modelId="{286D7CE6-0DD8-4FA8-86C2-4330FDC0F6DB}" type="pres">
      <dgm:prSet presAssocID="{D7401961-4FC8-442D-B8D7-D4513903B941}" presName="childText" presStyleLbl="conFgAcc1" presStyleIdx="2" presStyleCnt="7">
        <dgm:presLayoutVars>
          <dgm:bulletEnabled val="1"/>
        </dgm:presLayoutVars>
      </dgm:prSet>
      <dgm:spPr/>
    </dgm:pt>
    <dgm:pt modelId="{C0FFF578-8606-46D9-B3A6-B75FCC53354B}" type="pres">
      <dgm:prSet presAssocID="{C5AFD759-8035-4C56-BC57-C426B320A016}" presName="spaceBetweenRectangles" presStyleCnt="0"/>
      <dgm:spPr/>
    </dgm:pt>
    <dgm:pt modelId="{7C69123F-170A-4D1E-8D2B-128DCCCEA05E}" type="pres">
      <dgm:prSet presAssocID="{950D3AA9-993E-433B-9C56-7ED30A247191}" presName="parentLin" presStyleCnt="0"/>
      <dgm:spPr/>
    </dgm:pt>
    <dgm:pt modelId="{2C75573D-3FB2-4087-826D-B132939FE7D9}" type="pres">
      <dgm:prSet presAssocID="{950D3AA9-993E-433B-9C56-7ED30A247191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6D837064-4099-4F32-BAD2-F855244C5F84}" type="pres">
      <dgm:prSet presAssocID="{950D3AA9-993E-433B-9C56-7ED30A247191}" presName="parentText" presStyleLbl="node1" presStyleIdx="3" presStyleCnt="7" custScaleX="120448" custScaleY="1238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615566-AD0D-4855-A522-73DAF6A0D7C1}" type="pres">
      <dgm:prSet presAssocID="{950D3AA9-993E-433B-9C56-7ED30A247191}" presName="negativeSpace" presStyleCnt="0"/>
      <dgm:spPr/>
    </dgm:pt>
    <dgm:pt modelId="{FCF6B8EA-4619-4A63-8A83-7F892AAABB5F}" type="pres">
      <dgm:prSet presAssocID="{950D3AA9-993E-433B-9C56-7ED30A247191}" presName="childText" presStyleLbl="conFgAcc1" presStyleIdx="3" presStyleCnt="7">
        <dgm:presLayoutVars>
          <dgm:bulletEnabled val="1"/>
        </dgm:presLayoutVars>
      </dgm:prSet>
      <dgm:spPr/>
    </dgm:pt>
    <dgm:pt modelId="{40CC0F57-E906-4015-9550-D7DFB776973D}" type="pres">
      <dgm:prSet presAssocID="{4DE609FD-8AE5-47EE-906B-EF5EA7692C76}" presName="spaceBetweenRectangles" presStyleCnt="0"/>
      <dgm:spPr/>
    </dgm:pt>
    <dgm:pt modelId="{25F635DC-789A-47D7-BA3D-DA6CFDC42BD0}" type="pres">
      <dgm:prSet presAssocID="{750DEA5E-E1B8-40D9-AF55-9323AF2B9BEE}" presName="parentLin" presStyleCnt="0"/>
      <dgm:spPr/>
    </dgm:pt>
    <dgm:pt modelId="{B9607029-A7B1-4330-82D6-C7308FD85288}" type="pres">
      <dgm:prSet presAssocID="{750DEA5E-E1B8-40D9-AF55-9323AF2B9BEE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6A0A7693-D1A9-4060-B10D-91A70281DE1F}" type="pres">
      <dgm:prSet presAssocID="{750DEA5E-E1B8-40D9-AF55-9323AF2B9BEE}" presName="parentText" presStyleLbl="node1" presStyleIdx="4" presStyleCnt="7" custScaleX="134165" custScaleY="1647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B532C5-22BE-4B7F-B452-ED741ADD49D7}" type="pres">
      <dgm:prSet presAssocID="{750DEA5E-E1B8-40D9-AF55-9323AF2B9BEE}" presName="negativeSpace" presStyleCnt="0"/>
      <dgm:spPr/>
    </dgm:pt>
    <dgm:pt modelId="{254C09DE-B760-4106-AD05-C0E49B89EC02}" type="pres">
      <dgm:prSet presAssocID="{750DEA5E-E1B8-40D9-AF55-9323AF2B9BEE}" presName="childText" presStyleLbl="conFgAcc1" presStyleIdx="4" presStyleCnt="7">
        <dgm:presLayoutVars>
          <dgm:bulletEnabled val="1"/>
        </dgm:presLayoutVars>
      </dgm:prSet>
      <dgm:spPr/>
    </dgm:pt>
    <dgm:pt modelId="{9F7260D1-9F8E-4B25-A9A2-74B56838F2B1}" type="pres">
      <dgm:prSet presAssocID="{839D9612-F766-4245-B895-7EC2FFAB005D}" presName="spaceBetweenRectangles" presStyleCnt="0"/>
      <dgm:spPr/>
    </dgm:pt>
    <dgm:pt modelId="{72E9D1BA-378D-48DF-B649-5FBE04FAFF96}" type="pres">
      <dgm:prSet presAssocID="{157A6169-4958-4D20-B583-0115340B55D8}" presName="parentLin" presStyleCnt="0"/>
      <dgm:spPr/>
    </dgm:pt>
    <dgm:pt modelId="{4863A9DC-D712-49FA-BBF6-03CD792BB901}" type="pres">
      <dgm:prSet presAssocID="{157A6169-4958-4D20-B583-0115340B55D8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1DE95FCD-035D-4C9E-8AEB-D4D20BC840E0}" type="pres">
      <dgm:prSet presAssocID="{157A6169-4958-4D20-B583-0115340B55D8}" presName="parentText" presStyleLbl="node1" presStyleIdx="5" presStyleCnt="7" custScaleX="131515" custScaleY="1335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258637-02C5-4337-BAB2-D6FC6C882766}" type="pres">
      <dgm:prSet presAssocID="{157A6169-4958-4D20-B583-0115340B55D8}" presName="negativeSpace" presStyleCnt="0"/>
      <dgm:spPr/>
    </dgm:pt>
    <dgm:pt modelId="{365FC220-8598-48C4-A0D7-2C569887665C}" type="pres">
      <dgm:prSet presAssocID="{157A6169-4958-4D20-B583-0115340B55D8}" presName="childText" presStyleLbl="conFgAcc1" presStyleIdx="5" presStyleCnt="7">
        <dgm:presLayoutVars>
          <dgm:bulletEnabled val="1"/>
        </dgm:presLayoutVars>
      </dgm:prSet>
      <dgm:spPr/>
    </dgm:pt>
    <dgm:pt modelId="{15AA8791-BAC0-4448-B7A1-7636BADE9B22}" type="pres">
      <dgm:prSet presAssocID="{05584B76-C24A-420F-B683-9461E214CACA}" presName="spaceBetweenRectangles" presStyleCnt="0"/>
      <dgm:spPr/>
    </dgm:pt>
    <dgm:pt modelId="{AEB367A0-9A9B-4EB6-BCC7-DD75AD160D20}" type="pres">
      <dgm:prSet presAssocID="{233850B9-4DF2-428B-891B-15C6C5928286}" presName="parentLin" presStyleCnt="0"/>
      <dgm:spPr/>
    </dgm:pt>
    <dgm:pt modelId="{8363189D-4E2D-4837-82E5-528BB907F933}" type="pres">
      <dgm:prSet presAssocID="{233850B9-4DF2-428B-891B-15C6C5928286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4765D86F-64A0-4F50-9ED2-23C679AC63D0}" type="pres">
      <dgm:prSet presAssocID="{233850B9-4DF2-428B-891B-15C6C5928286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CFDA47-44E7-4418-975A-C29A3386AB42}" type="pres">
      <dgm:prSet presAssocID="{233850B9-4DF2-428B-891B-15C6C5928286}" presName="negativeSpace" presStyleCnt="0"/>
      <dgm:spPr/>
    </dgm:pt>
    <dgm:pt modelId="{8381E616-99F2-47D0-B8C1-B80038B49B05}" type="pres">
      <dgm:prSet presAssocID="{233850B9-4DF2-428B-891B-15C6C5928286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01C60164-6313-4379-90FB-DF08920DA732}" type="presOf" srcId="{D7401961-4FC8-442D-B8D7-D4513903B941}" destId="{0B826F90-5862-40A7-94AA-2573F3314BFE}" srcOrd="1" destOrd="0" presId="urn:microsoft.com/office/officeart/2005/8/layout/list1"/>
    <dgm:cxn modelId="{67979D01-4980-4B31-8486-274B78C7C61F}" srcId="{CD49832C-ED01-46E8-A71B-55EE3C97D27D}" destId="{B6E0E53A-0DCC-4E0A-8CF2-7AD86DF28D80}" srcOrd="1" destOrd="0" parTransId="{262B2842-DA3E-4F5A-9BD9-4C5896CCE5A1}" sibTransId="{0B489DBD-F23D-455F-B22F-8D80112F7D25}"/>
    <dgm:cxn modelId="{A3FCBF47-400B-4F1C-B300-6321787E646A}" srcId="{CD49832C-ED01-46E8-A71B-55EE3C97D27D}" destId="{D7401961-4FC8-442D-B8D7-D4513903B941}" srcOrd="2" destOrd="0" parTransId="{A0BEBAA3-8BF0-497E-8355-1CBEA1B84F47}" sibTransId="{C5AFD759-8035-4C56-BC57-C426B320A016}"/>
    <dgm:cxn modelId="{308A65E1-19A5-4339-BE50-2AA06EAD1C15}" type="presOf" srcId="{D7401961-4FC8-442D-B8D7-D4513903B941}" destId="{A96BC996-7F33-493F-A40F-80D7A320684E}" srcOrd="0" destOrd="0" presId="urn:microsoft.com/office/officeart/2005/8/layout/list1"/>
    <dgm:cxn modelId="{B38EA162-37B8-49A8-8368-B6ECC3392B33}" type="presOf" srcId="{B6E0E53A-0DCC-4E0A-8CF2-7AD86DF28D80}" destId="{49AB01C2-DEF3-41F1-B188-C27C1F2AE277}" srcOrd="1" destOrd="0" presId="urn:microsoft.com/office/officeart/2005/8/layout/list1"/>
    <dgm:cxn modelId="{22490218-B320-42C6-9E9F-EAEF37A2264E}" type="presOf" srcId="{B6E0E53A-0DCC-4E0A-8CF2-7AD86DF28D80}" destId="{EF066181-DAC0-45A3-9D5C-3617C74CB6B7}" srcOrd="0" destOrd="0" presId="urn:microsoft.com/office/officeart/2005/8/layout/list1"/>
    <dgm:cxn modelId="{CB1C3E37-581A-4F05-9F8F-58026310D7DC}" srcId="{CD49832C-ED01-46E8-A71B-55EE3C97D27D}" destId="{750DEA5E-E1B8-40D9-AF55-9323AF2B9BEE}" srcOrd="4" destOrd="0" parTransId="{81835072-1E8B-420B-9B5C-3B9AD4C2312C}" sibTransId="{839D9612-F766-4245-B895-7EC2FFAB005D}"/>
    <dgm:cxn modelId="{E57780FB-FDEA-444B-89B4-5D77C7905253}" type="presOf" srcId="{233850B9-4DF2-428B-891B-15C6C5928286}" destId="{8363189D-4E2D-4837-82E5-528BB907F933}" srcOrd="0" destOrd="0" presId="urn:microsoft.com/office/officeart/2005/8/layout/list1"/>
    <dgm:cxn modelId="{E7745789-B62C-46A1-AF5C-A1A1E2546A98}" srcId="{CD49832C-ED01-46E8-A71B-55EE3C97D27D}" destId="{157A6169-4958-4D20-B583-0115340B55D8}" srcOrd="5" destOrd="0" parTransId="{1E07D276-0624-4C2D-AA0A-312354EEFD01}" sibTransId="{05584B76-C24A-420F-B683-9461E214CACA}"/>
    <dgm:cxn modelId="{F9D30E17-B05F-44B5-8880-8AC8420A1F57}" srcId="{CD49832C-ED01-46E8-A71B-55EE3C97D27D}" destId="{7CDAB565-E10D-430F-B0B3-18C7445D0976}" srcOrd="0" destOrd="0" parTransId="{9CE6F527-50E3-47A4-9BC8-C315344DCA10}" sibTransId="{C2E5124E-6D50-4C14-8972-B537467A098E}"/>
    <dgm:cxn modelId="{E7051FEA-047A-4CE5-903A-180596BD809D}" type="presOf" srcId="{750DEA5E-E1B8-40D9-AF55-9323AF2B9BEE}" destId="{6A0A7693-D1A9-4060-B10D-91A70281DE1F}" srcOrd="1" destOrd="0" presId="urn:microsoft.com/office/officeart/2005/8/layout/list1"/>
    <dgm:cxn modelId="{4205589B-AF59-4882-9BA7-A9E301712846}" srcId="{CD49832C-ED01-46E8-A71B-55EE3C97D27D}" destId="{950D3AA9-993E-433B-9C56-7ED30A247191}" srcOrd="3" destOrd="0" parTransId="{FC47CAD3-E492-46C5-9B44-AB6290F410B8}" sibTransId="{4DE609FD-8AE5-47EE-906B-EF5EA7692C76}"/>
    <dgm:cxn modelId="{8536B4CE-BC3C-4FFF-9661-E2387491A511}" type="presOf" srcId="{950D3AA9-993E-433B-9C56-7ED30A247191}" destId="{6D837064-4099-4F32-BAD2-F855244C5F84}" srcOrd="1" destOrd="0" presId="urn:microsoft.com/office/officeart/2005/8/layout/list1"/>
    <dgm:cxn modelId="{907C6A1E-320C-476C-8674-84057AF5F68C}" srcId="{CD49832C-ED01-46E8-A71B-55EE3C97D27D}" destId="{233850B9-4DF2-428B-891B-15C6C5928286}" srcOrd="6" destOrd="0" parTransId="{6428D592-6E77-4876-8F14-9025F01B190E}" sibTransId="{4783EC60-B0DC-43EA-9B26-4111EC9B2184}"/>
    <dgm:cxn modelId="{706306AB-F13F-4EFE-B22A-C706603C07E4}" type="presOf" srcId="{CD49832C-ED01-46E8-A71B-55EE3C97D27D}" destId="{01B01EFE-47DA-436A-805C-B1AB1FBD2BE8}" srcOrd="0" destOrd="0" presId="urn:microsoft.com/office/officeart/2005/8/layout/list1"/>
    <dgm:cxn modelId="{154C8E6B-8F0E-4CA2-B02F-91AB5A23FBD3}" type="presOf" srcId="{157A6169-4958-4D20-B583-0115340B55D8}" destId="{1DE95FCD-035D-4C9E-8AEB-D4D20BC840E0}" srcOrd="1" destOrd="0" presId="urn:microsoft.com/office/officeart/2005/8/layout/list1"/>
    <dgm:cxn modelId="{3737E299-12D0-4952-8BA9-BC96E0727DC4}" type="presOf" srcId="{950D3AA9-993E-433B-9C56-7ED30A247191}" destId="{2C75573D-3FB2-4087-826D-B132939FE7D9}" srcOrd="0" destOrd="0" presId="urn:microsoft.com/office/officeart/2005/8/layout/list1"/>
    <dgm:cxn modelId="{7D0E49E8-ADA5-4E30-9F75-1C17B5906D7C}" type="presOf" srcId="{7CDAB565-E10D-430F-B0B3-18C7445D0976}" destId="{CE6D40AF-3723-45BC-8521-12545AF5449D}" srcOrd="0" destOrd="0" presId="urn:microsoft.com/office/officeart/2005/8/layout/list1"/>
    <dgm:cxn modelId="{E1FD758C-5B3E-4537-B27D-72A5C9C7FED6}" type="presOf" srcId="{7CDAB565-E10D-430F-B0B3-18C7445D0976}" destId="{396FC81E-1708-4822-9EC9-84150903A00C}" srcOrd="1" destOrd="0" presId="urn:microsoft.com/office/officeart/2005/8/layout/list1"/>
    <dgm:cxn modelId="{4ABDD54F-67BB-4AAF-914C-184FF411983D}" type="presOf" srcId="{750DEA5E-E1B8-40D9-AF55-9323AF2B9BEE}" destId="{B9607029-A7B1-4330-82D6-C7308FD85288}" srcOrd="0" destOrd="0" presId="urn:microsoft.com/office/officeart/2005/8/layout/list1"/>
    <dgm:cxn modelId="{2D6F3A37-56D0-4D1D-836D-9171A5512D7B}" type="presOf" srcId="{233850B9-4DF2-428B-891B-15C6C5928286}" destId="{4765D86F-64A0-4F50-9ED2-23C679AC63D0}" srcOrd="1" destOrd="0" presId="urn:microsoft.com/office/officeart/2005/8/layout/list1"/>
    <dgm:cxn modelId="{06C6AA51-BF31-4B84-9CA5-7EF276E6C80A}" type="presOf" srcId="{157A6169-4958-4D20-B583-0115340B55D8}" destId="{4863A9DC-D712-49FA-BBF6-03CD792BB901}" srcOrd="0" destOrd="0" presId="urn:microsoft.com/office/officeart/2005/8/layout/list1"/>
    <dgm:cxn modelId="{57B155AB-0334-4A42-8DC3-1C748095C5D6}" type="presParOf" srcId="{01B01EFE-47DA-436A-805C-B1AB1FBD2BE8}" destId="{56B3531F-7CC3-4BC7-9D8D-BB85253B9968}" srcOrd="0" destOrd="0" presId="urn:microsoft.com/office/officeart/2005/8/layout/list1"/>
    <dgm:cxn modelId="{A0E3AD62-E602-4719-A28D-22EEBBE97D66}" type="presParOf" srcId="{56B3531F-7CC3-4BC7-9D8D-BB85253B9968}" destId="{CE6D40AF-3723-45BC-8521-12545AF5449D}" srcOrd="0" destOrd="0" presId="urn:microsoft.com/office/officeart/2005/8/layout/list1"/>
    <dgm:cxn modelId="{F8D77BAF-F7B8-4591-966A-7C3A0B951FE5}" type="presParOf" srcId="{56B3531F-7CC3-4BC7-9D8D-BB85253B9968}" destId="{396FC81E-1708-4822-9EC9-84150903A00C}" srcOrd="1" destOrd="0" presId="urn:microsoft.com/office/officeart/2005/8/layout/list1"/>
    <dgm:cxn modelId="{AA4FD500-E0B3-42C8-92E1-4F4BA0D6F4B0}" type="presParOf" srcId="{01B01EFE-47DA-436A-805C-B1AB1FBD2BE8}" destId="{12324F82-F119-4CFB-BD09-4F9EAC4E6DB4}" srcOrd="1" destOrd="0" presId="urn:microsoft.com/office/officeart/2005/8/layout/list1"/>
    <dgm:cxn modelId="{673D47D0-B2D4-4FB7-B9E9-493E6CA65B5F}" type="presParOf" srcId="{01B01EFE-47DA-436A-805C-B1AB1FBD2BE8}" destId="{DF3617B3-548B-4E7B-AA90-1AE739E4F3F0}" srcOrd="2" destOrd="0" presId="urn:microsoft.com/office/officeart/2005/8/layout/list1"/>
    <dgm:cxn modelId="{0082C4FF-2577-4335-9118-696D5ECBB27F}" type="presParOf" srcId="{01B01EFE-47DA-436A-805C-B1AB1FBD2BE8}" destId="{D1257044-8272-4E7D-8483-70FB168CBEE7}" srcOrd="3" destOrd="0" presId="urn:microsoft.com/office/officeart/2005/8/layout/list1"/>
    <dgm:cxn modelId="{4243945A-A0BB-4557-BA68-6C09DD9B55F5}" type="presParOf" srcId="{01B01EFE-47DA-436A-805C-B1AB1FBD2BE8}" destId="{52AC48CD-DB95-4301-AF52-EA6AA6FBBCBE}" srcOrd="4" destOrd="0" presId="urn:microsoft.com/office/officeart/2005/8/layout/list1"/>
    <dgm:cxn modelId="{BA0E9A26-3615-4543-AF25-B6D8907A6275}" type="presParOf" srcId="{52AC48CD-DB95-4301-AF52-EA6AA6FBBCBE}" destId="{EF066181-DAC0-45A3-9D5C-3617C74CB6B7}" srcOrd="0" destOrd="0" presId="urn:microsoft.com/office/officeart/2005/8/layout/list1"/>
    <dgm:cxn modelId="{E059C73B-0FBD-4294-BC0D-ABF56B702708}" type="presParOf" srcId="{52AC48CD-DB95-4301-AF52-EA6AA6FBBCBE}" destId="{49AB01C2-DEF3-41F1-B188-C27C1F2AE277}" srcOrd="1" destOrd="0" presId="urn:microsoft.com/office/officeart/2005/8/layout/list1"/>
    <dgm:cxn modelId="{0B15B979-96C4-43AA-A142-9C550B94AC4D}" type="presParOf" srcId="{01B01EFE-47DA-436A-805C-B1AB1FBD2BE8}" destId="{01AA4E45-D145-48D9-9B44-97FE46C87BFF}" srcOrd="5" destOrd="0" presId="urn:microsoft.com/office/officeart/2005/8/layout/list1"/>
    <dgm:cxn modelId="{93717EB5-757A-43F1-859A-47D2031A8A56}" type="presParOf" srcId="{01B01EFE-47DA-436A-805C-B1AB1FBD2BE8}" destId="{A81E331B-CD18-4A1E-90C6-8CC45C2DF2B6}" srcOrd="6" destOrd="0" presId="urn:microsoft.com/office/officeart/2005/8/layout/list1"/>
    <dgm:cxn modelId="{057571FA-33CA-40DF-B552-FAC318FA9559}" type="presParOf" srcId="{01B01EFE-47DA-436A-805C-B1AB1FBD2BE8}" destId="{9F624746-D619-4478-9015-4981969BB18F}" srcOrd="7" destOrd="0" presId="urn:microsoft.com/office/officeart/2005/8/layout/list1"/>
    <dgm:cxn modelId="{60118DD6-DB5D-4CFB-AFEB-AAED1DC96E4D}" type="presParOf" srcId="{01B01EFE-47DA-436A-805C-B1AB1FBD2BE8}" destId="{0BD7E033-61C5-4698-8A9B-CCD026E862EB}" srcOrd="8" destOrd="0" presId="urn:microsoft.com/office/officeart/2005/8/layout/list1"/>
    <dgm:cxn modelId="{089E44E5-2FCB-4BD7-A86F-0E9BCB32EA9C}" type="presParOf" srcId="{0BD7E033-61C5-4698-8A9B-CCD026E862EB}" destId="{A96BC996-7F33-493F-A40F-80D7A320684E}" srcOrd="0" destOrd="0" presId="urn:microsoft.com/office/officeart/2005/8/layout/list1"/>
    <dgm:cxn modelId="{312B6305-3D23-4079-B3B7-60E8A21D0C9E}" type="presParOf" srcId="{0BD7E033-61C5-4698-8A9B-CCD026E862EB}" destId="{0B826F90-5862-40A7-94AA-2573F3314BFE}" srcOrd="1" destOrd="0" presId="urn:microsoft.com/office/officeart/2005/8/layout/list1"/>
    <dgm:cxn modelId="{750E56CF-70DA-4FD8-82C6-46C4E0FDD89B}" type="presParOf" srcId="{01B01EFE-47DA-436A-805C-B1AB1FBD2BE8}" destId="{00B8FA9B-0882-4840-8BCD-F5CCBD8451D1}" srcOrd="9" destOrd="0" presId="urn:microsoft.com/office/officeart/2005/8/layout/list1"/>
    <dgm:cxn modelId="{ECBB9030-9021-4563-BA72-12A51C0B075C}" type="presParOf" srcId="{01B01EFE-47DA-436A-805C-B1AB1FBD2BE8}" destId="{286D7CE6-0DD8-4FA8-86C2-4330FDC0F6DB}" srcOrd="10" destOrd="0" presId="urn:microsoft.com/office/officeart/2005/8/layout/list1"/>
    <dgm:cxn modelId="{FC3E94D4-F059-4858-8F95-62F11A83189A}" type="presParOf" srcId="{01B01EFE-47DA-436A-805C-B1AB1FBD2BE8}" destId="{C0FFF578-8606-46D9-B3A6-B75FCC53354B}" srcOrd="11" destOrd="0" presId="urn:microsoft.com/office/officeart/2005/8/layout/list1"/>
    <dgm:cxn modelId="{4499BD68-3DE9-4AE1-9084-1774293F98B2}" type="presParOf" srcId="{01B01EFE-47DA-436A-805C-B1AB1FBD2BE8}" destId="{7C69123F-170A-4D1E-8D2B-128DCCCEA05E}" srcOrd="12" destOrd="0" presId="urn:microsoft.com/office/officeart/2005/8/layout/list1"/>
    <dgm:cxn modelId="{E9BF9A39-764A-4876-9B4B-A4BBD9C8269D}" type="presParOf" srcId="{7C69123F-170A-4D1E-8D2B-128DCCCEA05E}" destId="{2C75573D-3FB2-4087-826D-B132939FE7D9}" srcOrd="0" destOrd="0" presId="urn:microsoft.com/office/officeart/2005/8/layout/list1"/>
    <dgm:cxn modelId="{43ED77F2-8BC8-4BA2-84F4-7228A3299D03}" type="presParOf" srcId="{7C69123F-170A-4D1E-8D2B-128DCCCEA05E}" destId="{6D837064-4099-4F32-BAD2-F855244C5F84}" srcOrd="1" destOrd="0" presId="urn:microsoft.com/office/officeart/2005/8/layout/list1"/>
    <dgm:cxn modelId="{C6E4EE26-E191-4C06-ABC2-598B04AFA52D}" type="presParOf" srcId="{01B01EFE-47DA-436A-805C-B1AB1FBD2BE8}" destId="{7D615566-AD0D-4855-A522-73DAF6A0D7C1}" srcOrd="13" destOrd="0" presId="urn:microsoft.com/office/officeart/2005/8/layout/list1"/>
    <dgm:cxn modelId="{5D9E8E45-C353-4E3C-8B6D-1CCC9BE7656B}" type="presParOf" srcId="{01B01EFE-47DA-436A-805C-B1AB1FBD2BE8}" destId="{FCF6B8EA-4619-4A63-8A83-7F892AAABB5F}" srcOrd="14" destOrd="0" presId="urn:microsoft.com/office/officeart/2005/8/layout/list1"/>
    <dgm:cxn modelId="{D15F36DF-B27D-49E9-8A89-F5C0E659C0A2}" type="presParOf" srcId="{01B01EFE-47DA-436A-805C-B1AB1FBD2BE8}" destId="{40CC0F57-E906-4015-9550-D7DFB776973D}" srcOrd="15" destOrd="0" presId="urn:microsoft.com/office/officeart/2005/8/layout/list1"/>
    <dgm:cxn modelId="{EA403AF0-3B84-47C2-A7BB-11B8E4C64575}" type="presParOf" srcId="{01B01EFE-47DA-436A-805C-B1AB1FBD2BE8}" destId="{25F635DC-789A-47D7-BA3D-DA6CFDC42BD0}" srcOrd="16" destOrd="0" presId="urn:microsoft.com/office/officeart/2005/8/layout/list1"/>
    <dgm:cxn modelId="{361F0A72-C051-432C-8474-01ACA70E378E}" type="presParOf" srcId="{25F635DC-789A-47D7-BA3D-DA6CFDC42BD0}" destId="{B9607029-A7B1-4330-82D6-C7308FD85288}" srcOrd="0" destOrd="0" presId="urn:microsoft.com/office/officeart/2005/8/layout/list1"/>
    <dgm:cxn modelId="{17BE0540-413D-4D72-8539-53E455A28204}" type="presParOf" srcId="{25F635DC-789A-47D7-BA3D-DA6CFDC42BD0}" destId="{6A0A7693-D1A9-4060-B10D-91A70281DE1F}" srcOrd="1" destOrd="0" presId="urn:microsoft.com/office/officeart/2005/8/layout/list1"/>
    <dgm:cxn modelId="{92653C2E-EF1F-4C63-B4E8-8006E12778F3}" type="presParOf" srcId="{01B01EFE-47DA-436A-805C-B1AB1FBD2BE8}" destId="{BEB532C5-22BE-4B7F-B452-ED741ADD49D7}" srcOrd="17" destOrd="0" presId="urn:microsoft.com/office/officeart/2005/8/layout/list1"/>
    <dgm:cxn modelId="{64B56E2B-9350-431B-A2C5-0EF71EB25E29}" type="presParOf" srcId="{01B01EFE-47DA-436A-805C-B1AB1FBD2BE8}" destId="{254C09DE-B760-4106-AD05-C0E49B89EC02}" srcOrd="18" destOrd="0" presId="urn:microsoft.com/office/officeart/2005/8/layout/list1"/>
    <dgm:cxn modelId="{D4C1E378-B4F5-4B88-A20A-8B522A0291A3}" type="presParOf" srcId="{01B01EFE-47DA-436A-805C-B1AB1FBD2BE8}" destId="{9F7260D1-9F8E-4B25-A9A2-74B56838F2B1}" srcOrd="19" destOrd="0" presId="urn:microsoft.com/office/officeart/2005/8/layout/list1"/>
    <dgm:cxn modelId="{CA44AA69-9F40-4249-B567-6CB05053F40B}" type="presParOf" srcId="{01B01EFE-47DA-436A-805C-B1AB1FBD2BE8}" destId="{72E9D1BA-378D-48DF-B649-5FBE04FAFF96}" srcOrd="20" destOrd="0" presId="urn:microsoft.com/office/officeart/2005/8/layout/list1"/>
    <dgm:cxn modelId="{F6FFB7FE-CACB-46FE-9BA4-65C5657432AC}" type="presParOf" srcId="{72E9D1BA-378D-48DF-B649-5FBE04FAFF96}" destId="{4863A9DC-D712-49FA-BBF6-03CD792BB901}" srcOrd="0" destOrd="0" presId="urn:microsoft.com/office/officeart/2005/8/layout/list1"/>
    <dgm:cxn modelId="{CAEE15CC-6033-4DA9-9762-309F8D465190}" type="presParOf" srcId="{72E9D1BA-378D-48DF-B649-5FBE04FAFF96}" destId="{1DE95FCD-035D-4C9E-8AEB-D4D20BC840E0}" srcOrd="1" destOrd="0" presId="urn:microsoft.com/office/officeart/2005/8/layout/list1"/>
    <dgm:cxn modelId="{FF6E0577-ED62-40B2-8B45-EC013F1410D0}" type="presParOf" srcId="{01B01EFE-47DA-436A-805C-B1AB1FBD2BE8}" destId="{31258637-02C5-4337-BAB2-D6FC6C882766}" srcOrd="21" destOrd="0" presId="urn:microsoft.com/office/officeart/2005/8/layout/list1"/>
    <dgm:cxn modelId="{B3A5C8A0-06D6-4F00-AB76-FBC8FA0307E1}" type="presParOf" srcId="{01B01EFE-47DA-436A-805C-B1AB1FBD2BE8}" destId="{365FC220-8598-48C4-A0D7-2C569887665C}" srcOrd="22" destOrd="0" presId="urn:microsoft.com/office/officeart/2005/8/layout/list1"/>
    <dgm:cxn modelId="{32613036-2C99-4A6F-B767-806A7AE69B9F}" type="presParOf" srcId="{01B01EFE-47DA-436A-805C-B1AB1FBD2BE8}" destId="{15AA8791-BAC0-4448-B7A1-7636BADE9B22}" srcOrd="23" destOrd="0" presId="urn:microsoft.com/office/officeart/2005/8/layout/list1"/>
    <dgm:cxn modelId="{171FDB3D-76CC-446A-A04B-5EF9277C14C1}" type="presParOf" srcId="{01B01EFE-47DA-436A-805C-B1AB1FBD2BE8}" destId="{AEB367A0-9A9B-4EB6-BCC7-DD75AD160D20}" srcOrd="24" destOrd="0" presId="urn:microsoft.com/office/officeart/2005/8/layout/list1"/>
    <dgm:cxn modelId="{C010F16F-55CC-40AA-A417-2EF31B09E517}" type="presParOf" srcId="{AEB367A0-9A9B-4EB6-BCC7-DD75AD160D20}" destId="{8363189D-4E2D-4837-82E5-528BB907F933}" srcOrd="0" destOrd="0" presId="urn:microsoft.com/office/officeart/2005/8/layout/list1"/>
    <dgm:cxn modelId="{2A120B21-E4B7-4A9E-90D7-B3F2948F3DCE}" type="presParOf" srcId="{AEB367A0-9A9B-4EB6-BCC7-DD75AD160D20}" destId="{4765D86F-64A0-4F50-9ED2-23C679AC63D0}" srcOrd="1" destOrd="0" presId="urn:microsoft.com/office/officeart/2005/8/layout/list1"/>
    <dgm:cxn modelId="{4B7FEC5D-80E8-43E5-9A3D-B5136D252A34}" type="presParOf" srcId="{01B01EFE-47DA-436A-805C-B1AB1FBD2BE8}" destId="{40CFDA47-44E7-4418-975A-C29A3386AB42}" srcOrd="25" destOrd="0" presId="urn:microsoft.com/office/officeart/2005/8/layout/list1"/>
    <dgm:cxn modelId="{FB2A6C85-97CD-461F-AFA7-A2D1623A05AD}" type="presParOf" srcId="{01B01EFE-47DA-436A-805C-B1AB1FBD2BE8}" destId="{8381E616-99F2-47D0-B8C1-B80038B49B05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9BA86A-1E2F-46C6-8857-3FF8D2D308EE}" type="doc">
      <dgm:prSet loTypeId="urn:microsoft.com/office/officeart/2005/8/layout/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6CA13199-0183-4152-8324-F92E9C294633}">
      <dgm:prSet phldrT="[Текст]" custT="1"/>
      <dgm:spPr/>
      <dgm:t>
        <a:bodyPr/>
        <a:lstStyle/>
        <a:p>
          <a:r>
            <a:rPr lang="ru-RU" sz="2400" dirty="0" smtClean="0"/>
            <a:t>Продолжительность и объемы реализации Программы по предметным областям </a:t>
          </a:r>
          <a:endParaRPr lang="ru-RU" sz="2400" dirty="0"/>
        </a:p>
      </dgm:t>
    </dgm:pt>
    <dgm:pt modelId="{CA622709-7B9C-4E12-B794-423D3A9F8787}" type="parTrans" cxnId="{EF2783E3-A3B6-4FEE-96EC-1E4982D888FB}">
      <dgm:prSet/>
      <dgm:spPr/>
      <dgm:t>
        <a:bodyPr/>
        <a:lstStyle/>
        <a:p>
          <a:endParaRPr lang="ru-RU"/>
        </a:p>
      </dgm:t>
    </dgm:pt>
    <dgm:pt modelId="{191E8298-EADA-416D-BA78-BCF38D04813C}" type="sibTrans" cxnId="{EF2783E3-A3B6-4FEE-96EC-1E4982D888FB}">
      <dgm:prSet/>
      <dgm:spPr/>
      <dgm:t>
        <a:bodyPr/>
        <a:lstStyle/>
        <a:p>
          <a:endParaRPr lang="ru-RU"/>
        </a:p>
      </dgm:t>
    </dgm:pt>
    <dgm:pt modelId="{8E489916-B829-48E1-AFB6-49FA667A727E}">
      <dgm:prSet phldrT="[Текст]" custT="1"/>
      <dgm:spPr/>
      <dgm:t>
        <a:bodyPr/>
        <a:lstStyle/>
        <a:p>
          <a:r>
            <a:rPr lang="ru-RU" sz="2400" dirty="0" smtClean="0"/>
            <a:t>Навыки в других видах спорта, способствующие повышению профессионального мастерства в избранном</a:t>
          </a:r>
          <a:endParaRPr lang="ru-RU" sz="2400" dirty="0"/>
        </a:p>
      </dgm:t>
    </dgm:pt>
    <dgm:pt modelId="{A8A9F77D-BFD8-46F1-B0C4-49454C1096E6}" type="parTrans" cxnId="{FD344980-C747-4D20-878C-CE8E96F37813}">
      <dgm:prSet/>
      <dgm:spPr/>
      <dgm:t>
        <a:bodyPr/>
        <a:lstStyle/>
        <a:p>
          <a:endParaRPr lang="ru-RU"/>
        </a:p>
      </dgm:t>
    </dgm:pt>
    <dgm:pt modelId="{66AE9370-6965-4999-8B72-BB4E62341E70}" type="sibTrans" cxnId="{FD344980-C747-4D20-878C-CE8E96F37813}">
      <dgm:prSet/>
      <dgm:spPr/>
      <dgm:t>
        <a:bodyPr/>
        <a:lstStyle/>
        <a:p>
          <a:endParaRPr lang="ru-RU"/>
        </a:p>
      </dgm:t>
    </dgm:pt>
    <dgm:pt modelId="{D597D9BA-B5A7-47C1-894A-16375763E936}">
      <dgm:prSet phldrT="[Текст]" custT="1"/>
      <dgm:spPr/>
      <dgm:t>
        <a:bodyPr/>
        <a:lstStyle/>
        <a:p>
          <a:r>
            <a:rPr lang="ru-RU" sz="2400" dirty="0" smtClean="0"/>
            <a:t>Соотношение объемов тренировочного процесса по разделам обучения, включая время, отводимое для самостоятельной работы обучающихся, в том числе и по индивидуальным планам</a:t>
          </a:r>
          <a:endParaRPr lang="ru-RU" sz="2400" dirty="0"/>
        </a:p>
      </dgm:t>
    </dgm:pt>
    <dgm:pt modelId="{73BC1A93-872B-4BFB-8F06-86FB4697695F}" type="parTrans" cxnId="{092F130B-0E94-4089-A04B-D48FB435A93C}">
      <dgm:prSet/>
      <dgm:spPr/>
      <dgm:t>
        <a:bodyPr/>
        <a:lstStyle/>
        <a:p>
          <a:endParaRPr lang="ru-RU"/>
        </a:p>
      </dgm:t>
    </dgm:pt>
    <dgm:pt modelId="{EC28377E-678E-442F-87E8-9181ABF257B9}" type="sibTrans" cxnId="{092F130B-0E94-4089-A04B-D48FB435A93C}">
      <dgm:prSet/>
      <dgm:spPr/>
      <dgm:t>
        <a:bodyPr/>
        <a:lstStyle/>
        <a:p>
          <a:endParaRPr lang="ru-RU"/>
        </a:p>
      </dgm:t>
    </dgm:pt>
    <dgm:pt modelId="{667F9D69-313E-400B-91A2-5AB5CFB41235}" type="pres">
      <dgm:prSet presAssocID="{089BA86A-1E2F-46C6-8857-3FF8D2D308E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A3A325-D467-49F2-A415-244CB6F2DA40}" type="pres">
      <dgm:prSet presAssocID="{6CA13199-0183-4152-8324-F92E9C294633}" presName="parentLin" presStyleCnt="0"/>
      <dgm:spPr/>
    </dgm:pt>
    <dgm:pt modelId="{3F190129-75BD-4882-8412-3F428CF53E5C}" type="pres">
      <dgm:prSet presAssocID="{6CA13199-0183-4152-8324-F92E9C29463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CC2768E-734C-4FA6-87F5-89CEDD4C74AA}" type="pres">
      <dgm:prSet presAssocID="{6CA13199-0183-4152-8324-F92E9C294633}" presName="parentText" presStyleLbl="node1" presStyleIdx="0" presStyleCnt="3" custScaleX="142857" custScaleY="1690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7BC185-60C8-4770-A97F-BEFE65749C86}" type="pres">
      <dgm:prSet presAssocID="{6CA13199-0183-4152-8324-F92E9C294633}" presName="negativeSpace" presStyleCnt="0"/>
      <dgm:spPr/>
    </dgm:pt>
    <dgm:pt modelId="{D0BDDD6B-D9C4-4DBD-8F11-B578E0AB3B4A}" type="pres">
      <dgm:prSet presAssocID="{6CA13199-0183-4152-8324-F92E9C294633}" presName="childText" presStyleLbl="conFgAcc1" presStyleIdx="0" presStyleCnt="3">
        <dgm:presLayoutVars>
          <dgm:bulletEnabled val="1"/>
        </dgm:presLayoutVars>
      </dgm:prSet>
      <dgm:spPr/>
    </dgm:pt>
    <dgm:pt modelId="{D7C322E1-5DEB-4758-A030-D78726C60C0F}" type="pres">
      <dgm:prSet presAssocID="{191E8298-EADA-416D-BA78-BCF38D04813C}" presName="spaceBetweenRectangles" presStyleCnt="0"/>
      <dgm:spPr/>
    </dgm:pt>
    <dgm:pt modelId="{11EA24B1-1E79-47CB-8D19-336992AA1AA6}" type="pres">
      <dgm:prSet presAssocID="{8E489916-B829-48E1-AFB6-49FA667A727E}" presName="parentLin" presStyleCnt="0"/>
      <dgm:spPr/>
    </dgm:pt>
    <dgm:pt modelId="{7FF262B1-974A-4943-8401-BD587C2E95A2}" type="pres">
      <dgm:prSet presAssocID="{8E489916-B829-48E1-AFB6-49FA667A727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917C34D-C75A-46A0-83C2-83546621FBE1}" type="pres">
      <dgm:prSet presAssocID="{8E489916-B829-48E1-AFB6-49FA667A727E}" presName="parentText" presStyleLbl="node1" presStyleIdx="1" presStyleCnt="3" custScaleX="142857" custScaleY="2810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158D84-E4A6-4F8C-9F55-EE5152104423}" type="pres">
      <dgm:prSet presAssocID="{8E489916-B829-48E1-AFB6-49FA667A727E}" presName="negativeSpace" presStyleCnt="0"/>
      <dgm:spPr/>
    </dgm:pt>
    <dgm:pt modelId="{149E8802-12CE-4B54-AA32-DAB63580CF47}" type="pres">
      <dgm:prSet presAssocID="{8E489916-B829-48E1-AFB6-49FA667A727E}" presName="childText" presStyleLbl="conFgAcc1" presStyleIdx="1" presStyleCnt="3">
        <dgm:presLayoutVars>
          <dgm:bulletEnabled val="1"/>
        </dgm:presLayoutVars>
      </dgm:prSet>
      <dgm:spPr/>
    </dgm:pt>
    <dgm:pt modelId="{36535A36-7E7A-4B7D-A76D-28814009B563}" type="pres">
      <dgm:prSet presAssocID="{66AE9370-6965-4999-8B72-BB4E62341E70}" presName="spaceBetweenRectangles" presStyleCnt="0"/>
      <dgm:spPr/>
    </dgm:pt>
    <dgm:pt modelId="{0C8EECF4-D7A5-4F34-B263-737760B111C3}" type="pres">
      <dgm:prSet presAssocID="{D597D9BA-B5A7-47C1-894A-16375763E936}" presName="parentLin" presStyleCnt="0"/>
      <dgm:spPr/>
    </dgm:pt>
    <dgm:pt modelId="{E53235A5-6738-4989-B759-82C0BF30DB29}" type="pres">
      <dgm:prSet presAssocID="{D597D9BA-B5A7-47C1-894A-16375763E93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10C85FF3-CAB4-4548-872D-8A3897FACE72}" type="pres">
      <dgm:prSet presAssocID="{D597D9BA-B5A7-47C1-894A-16375763E936}" presName="parentText" presStyleLbl="node1" presStyleIdx="2" presStyleCnt="3" custScaleX="142857" custScaleY="36750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7A4CD0-1050-463C-A1B0-D02638242454}" type="pres">
      <dgm:prSet presAssocID="{D597D9BA-B5A7-47C1-894A-16375763E936}" presName="negativeSpace" presStyleCnt="0"/>
      <dgm:spPr/>
    </dgm:pt>
    <dgm:pt modelId="{37923D82-7C72-4FF0-A73D-EE27B0979CC0}" type="pres">
      <dgm:prSet presAssocID="{D597D9BA-B5A7-47C1-894A-16375763E93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92F130B-0E94-4089-A04B-D48FB435A93C}" srcId="{089BA86A-1E2F-46C6-8857-3FF8D2D308EE}" destId="{D597D9BA-B5A7-47C1-894A-16375763E936}" srcOrd="2" destOrd="0" parTransId="{73BC1A93-872B-4BFB-8F06-86FB4697695F}" sibTransId="{EC28377E-678E-442F-87E8-9181ABF257B9}"/>
    <dgm:cxn modelId="{6F264357-3A37-479A-A642-D4DADEEEC97E}" type="presOf" srcId="{D597D9BA-B5A7-47C1-894A-16375763E936}" destId="{E53235A5-6738-4989-B759-82C0BF30DB29}" srcOrd="0" destOrd="0" presId="urn:microsoft.com/office/officeart/2005/8/layout/list1"/>
    <dgm:cxn modelId="{E037F439-B950-4D00-839E-92A224A07478}" type="presOf" srcId="{8E489916-B829-48E1-AFB6-49FA667A727E}" destId="{7FF262B1-974A-4943-8401-BD587C2E95A2}" srcOrd="0" destOrd="0" presId="urn:microsoft.com/office/officeart/2005/8/layout/list1"/>
    <dgm:cxn modelId="{FD344980-C747-4D20-878C-CE8E96F37813}" srcId="{089BA86A-1E2F-46C6-8857-3FF8D2D308EE}" destId="{8E489916-B829-48E1-AFB6-49FA667A727E}" srcOrd="1" destOrd="0" parTransId="{A8A9F77D-BFD8-46F1-B0C4-49454C1096E6}" sibTransId="{66AE9370-6965-4999-8B72-BB4E62341E70}"/>
    <dgm:cxn modelId="{4E1344D4-6A43-479B-9B7D-B882E506B267}" type="presOf" srcId="{D597D9BA-B5A7-47C1-894A-16375763E936}" destId="{10C85FF3-CAB4-4548-872D-8A3897FACE72}" srcOrd="1" destOrd="0" presId="urn:microsoft.com/office/officeart/2005/8/layout/list1"/>
    <dgm:cxn modelId="{D3DF22A5-B183-4718-A087-357CB7E2E534}" type="presOf" srcId="{089BA86A-1E2F-46C6-8857-3FF8D2D308EE}" destId="{667F9D69-313E-400B-91A2-5AB5CFB41235}" srcOrd="0" destOrd="0" presId="urn:microsoft.com/office/officeart/2005/8/layout/list1"/>
    <dgm:cxn modelId="{42135030-CAB4-4E36-BE4B-F7B33A771F96}" type="presOf" srcId="{6CA13199-0183-4152-8324-F92E9C294633}" destId="{3F190129-75BD-4882-8412-3F428CF53E5C}" srcOrd="0" destOrd="0" presId="urn:microsoft.com/office/officeart/2005/8/layout/list1"/>
    <dgm:cxn modelId="{0F36F9B9-2A5E-45D9-A8FA-9FBB87B8AEAB}" type="presOf" srcId="{8E489916-B829-48E1-AFB6-49FA667A727E}" destId="{C917C34D-C75A-46A0-83C2-83546621FBE1}" srcOrd="1" destOrd="0" presId="urn:microsoft.com/office/officeart/2005/8/layout/list1"/>
    <dgm:cxn modelId="{A66DE536-8E7C-4A61-979E-2036246DC9EE}" type="presOf" srcId="{6CA13199-0183-4152-8324-F92E9C294633}" destId="{8CC2768E-734C-4FA6-87F5-89CEDD4C74AA}" srcOrd="1" destOrd="0" presId="urn:microsoft.com/office/officeart/2005/8/layout/list1"/>
    <dgm:cxn modelId="{EF2783E3-A3B6-4FEE-96EC-1E4982D888FB}" srcId="{089BA86A-1E2F-46C6-8857-3FF8D2D308EE}" destId="{6CA13199-0183-4152-8324-F92E9C294633}" srcOrd="0" destOrd="0" parTransId="{CA622709-7B9C-4E12-B794-423D3A9F8787}" sibTransId="{191E8298-EADA-416D-BA78-BCF38D04813C}"/>
    <dgm:cxn modelId="{64268168-B31C-4A3B-B57E-CB6DD2EA0D4F}" type="presParOf" srcId="{667F9D69-313E-400B-91A2-5AB5CFB41235}" destId="{0FA3A325-D467-49F2-A415-244CB6F2DA40}" srcOrd="0" destOrd="0" presId="urn:microsoft.com/office/officeart/2005/8/layout/list1"/>
    <dgm:cxn modelId="{6859FB0C-5886-42EC-AE5A-EB5B3FBC0EC6}" type="presParOf" srcId="{0FA3A325-D467-49F2-A415-244CB6F2DA40}" destId="{3F190129-75BD-4882-8412-3F428CF53E5C}" srcOrd="0" destOrd="0" presId="urn:microsoft.com/office/officeart/2005/8/layout/list1"/>
    <dgm:cxn modelId="{2A7CF4AD-C051-4D1A-8C45-00AA7640E429}" type="presParOf" srcId="{0FA3A325-D467-49F2-A415-244CB6F2DA40}" destId="{8CC2768E-734C-4FA6-87F5-89CEDD4C74AA}" srcOrd="1" destOrd="0" presId="urn:microsoft.com/office/officeart/2005/8/layout/list1"/>
    <dgm:cxn modelId="{955AB177-929F-468B-9D88-9BC9DE5C97E2}" type="presParOf" srcId="{667F9D69-313E-400B-91A2-5AB5CFB41235}" destId="{067BC185-60C8-4770-A97F-BEFE65749C86}" srcOrd="1" destOrd="0" presId="urn:microsoft.com/office/officeart/2005/8/layout/list1"/>
    <dgm:cxn modelId="{47770FC0-4334-4511-9C4D-B346A97C18BF}" type="presParOf" srcId="{667F9D69-313E-400B-91A2-5AB5CFB41235}" destId="{D0BDDD6B-D9C4-4DBD-8F11-B578E0AB3B4A}" srcOrd="2" destOrd="0" presId="urn:microsoft.com/office/officeart/2005/8/layout/list1"/>
    <dgm:cxn modelId="{78BC43E2-5D7C-4E64-A506-079F580C8503}" type="presParOf" srcId="{667F9D69-313E-400B-91A2-5AB5CFB41235}" destId="{D7C322E1-5DEB-4758-A030-D78726C60C0F}" srcOrd="3" destOrd="0" presId="urn:microsoft.com/office/officeart/2005/8/layout/list1"/>
    <dgm:cxn modelId="{D86C7652-40C3-441F-984F-C4E4D55F04DA}" type="presParOf" srcId="{667F9D69-313E-400B-91A2-5AB5CFB41235}" destId="{11EA24B1-1E79-47CB-8D19-336992AA1AA6}" srcOrd="4" destOrd="0" presId="urn:microsoft.com/office/officeart/2005/8/layout/list1"/>
    <dgm:cxn modelId="{74F07424-F322-45CA-9B3A-4D3C92949675}" type="presParOf" srcId="{11EA24B1-1E79-47CB-8D19-336992AA1AA6}" destId="{7FF262B1-974A-4943-8401-BD587C2E95A2}" srcOrd="0" destOrd="0" presId="urn:microsoft.com/office/officeart/2005/8/layout/list1"/>
    <dgm:cxn modelId="{D901E00C-FC33-45FA-87EF-82B4CC67AAAD}" type="presParOf" srcId="{11EA24B1-1E79-47CB-8D19-336992AA1AA6}" destId="{C917C34D-C75A-46A0-83C2-83546621FBE1}" srcOrd="1" destOrd="0" presId="urn:microsoft.com/office/officeart/2005/8/layout/list1"/>
    <dgm:cxn modelId="{B6A24598-831B-420E-B4B3-92F5E1E1A357}" type="presParOf" srcId="{667F9D69-313E-400B-91A2-5AB5CFB41235}" destId="{B3158D84-E4A6-4F8C-9F55-EE5152104423}" srcOrd="5" destOrd="0" presId="urn:microsoft.com/office/officeart/2005/8/layout/list1"/>
    <dgm:cxn modelId="{47AA74BA-CC36-4A41-A199-4B913B418D2C}" type="presParOf" srcId="{667F9D69-313E-400B-91A2-5AB5CFB41235}" destId="{149E8802-12CE-4B54-AA32-DAB63580CF47}" srcOrd="6" destOrd="0" presId="urn:microsoft.com/office/officeart/2005/8/layout/list1"/>
    <dgm:cxn modelId="{F1279E5E-2505-45B3-8618-A3359BD38CEF}" type="presParOf" srcId="{667F9D69-313E-400B-91A2-5AB5CFB41235}" destId="{36535A36-7E7A-4B7D-A76D-28814009B563}" srcOrd="7" destOrd="0" presId="urn:microsoft.com/office/officeart/2005/8/layout/list1"/>
    <dgm:cxn modelId="{A42731A1-1C17-425F-9FDC-6B835EFA3344}" type="presParOf" srcId="{667F9D69-313E-400B-91A2-5AB5CFB41235}" destId="{0C8EECF4-D7A5-4F34-B263-737760B111C3}" srcOrd="8" destOrd="0" presId="urn:microsoft.com/office/officeart/2005/8/layout/list1"/>
    <dgm:cxn modelId="{6AD33108-25C2-498A-92D6-21F7C4C916D1}" type="presParOf" srcId="{0C8EECF4-D7A5-4F34-B263-737760B111C3}" destId="{E53235A5-6738-4989-B759-82C0BF30DB29}" srcOrd="0" destOrd="0" presId="urn:microsoft.com/office/officeart/2005/8/layout/list1"/>
    <dgm:cxn modelId="{B176AE3B-A6D9-4122-A14A-810E916B0793}" type="presParOf" srcId="{0C8EECF4-D7A5-4F34-B263-737760B111C3}" destId="{10C85FF3-CAB4-4548-872D-8A3897FACE72}" srcOrd="1" destOrd="0" presId="urn:microsoft.com/office/officeart/2005/8/layout/list1"/>
    <dgm:cxn modelId="{BDF35FDA-A3CA-4C2F-B378-87D782F4AC72}" type="presParOf" srcId="{667F9D69-313E-400B-91A2-5AB5CFB41235}" destId="{7C7A4CD0-1050-463C-A1B0-D02638242454}" srcOrd="9" destOrd="0" presId="urn:microsoft.com/office/officeart/2005/8/layout/list1"/>
    <dgm:cxn modelId="{D6BE5775-004E-4C74-9D78-B369D736FB85}" type="presParOf" srcId="{667F9D69-313E-400B-91A2-5AB5CFB41235}" destId="{37923D82-7C72-4FF0-A73D-EE27B0979CC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A4F7E3-15B1-4B47-ADFD-4975898C3250}" type="doc">
      <dgm:prSet loTypeId="urn:microsoft.com/office/officeart/2005/8/layout/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2507E271-7C8A-434E-AE10-2ACC672F9D82}">
      <dgm:prSet phldrT="[Текст]" custT="1"/>
      <dgm:spPr/>
      <dgm:t>
        <a:bodyPr/>
        <a:lstStyle/>
        <a:p>
          <a:r>
            <a:rPr lang="ru-RU" sz="2400" dirty="0" smtClean="0"/>
            <a:t>Содержание и методика работы по предметным областям, этапам (периодам) подготовки</a:t>
          </a:r>
          <a:endParaRPr lang="ru-RU" sz="2400" dirty="0"/>
        </a:p>
      </dgm:t>
    </dgm:pt>
    <dgm:pt modelId="{D20BBEC4-B49B-47EB-B4E3-ABED20AD4F8D}" type="parTrans" cxnId="{56F4DC83-D73E-48AA-95C8-657D4E4FF470}">
      <dgm:prSet/>
      <dgm:spPr/>
      <dgm:t>
        <a:bodyPr/>
        <a:lstStyle/>
        <a:p>
          <a:endParaRPr lang="ru-RU"/>
        </a:p>
      </dgm:t>
    </dgm:pt>
    <dgm:pt modelId="{1313A8D8-2CC2-4BC3-AA73-87FF76E607E9}" type="sibTrans" cxnId="{56F4DC83-D73E-48AA-95C8-657D4E4FF470}">
      <dgm:prSet/>
      <dgm:spPr/>
      <dgm:t>
        <a:bodyPr/>
        <a:lstStyle/>
        <a:p>
          <a:endParaRPr lang="ru-RU"/>
        </a:p>
      </dgm:t>
    </dgm:pt>
    <dgm:pt modelId="{A6F62021-A485-40ED-8EB7-255A8EED82E7}">
      <dgm:prSet phldrT="[Текст]" custT="1"/>
      <dgm:spPr/>
      <dgm:t>
        <a:bodyPr/>
        <a:lstStyle/>
        <a:p>
          <a:r>
            <a:rPr lang="ru-RU" sz="2400" dirty="0" smtClean="0"/>
            <a:t>Требования техники безопасности в процессе реализации Программы</a:t>
          </a:r>
          <a:endParaRPr lang="ru-RU" sz="2400" dirty="0"/>
        </a:p>
      </dgm:t>
    </dgm:pt>
    <dgm:pt modelId="{E0DCDC26-E932-4FE2-B7AF-5F1F4FAEAF6A}" type="parTrans" cxnId="{26BB9A91-6F3C-445E-8FF0-1072D933C190}">
      <dgm:prSet/>
      <dgm:spPr/>
      <dgm:t>
        <a:bodyPr/>
        <a:lstStyle/>
        <a:p>
          <a:endParaRPr lang="ru-RU"/>
        </a:p>
      </dgm:t>
    </dgm:pt>
    <dgm:pt modelId="{6A94DAB6-5810-40FA-AD38-721A5C2B8174}" type="sibTrans" cxnId="{26BB9A91-6F3C-445E-8FF0-1072D933C190}">
      <dgm:prSet/>
      <dgm:spPr/>
      <dgm:t>
        <a:bodyPr/>
        <a:lstStyle/>
        <a:p>
          <a:endParaRPr lang="ru-RU"/>
        </a:p>
      </dgm:t>
    </dgm:pt>
    <dgm:pt modelId="{3ABC9C4D-1D73-4F80-B361-7B2F172A7219}">
      <dgm:prSet phldrT="[Текст]"/>
      <dgm:spPr/>
      <dgm:t>
        <a:bodyPr/>
        <a:lstStyle/>
        <a:p>
          <a:r>
            <a:rPr lang="ru-RU" dirty="0" smtClean="0"/>
            <a:t>Объемы максимальных тренировочных нагрузок</a:t>
          </a:r>
          <a:endParaRPr lang="ru-RU" dirty="0"/>
        </a:p>
      </dgm:t>
    </dgm:pt>
    <dgm:pt modelId="{181E28AB-283E-4F34-871E-AFC3CB38E521}" type="parTrans" cxnId="{BD514500-BD0C-44F1-86D0-F05F1221CBAC}">
      <dgm:prSet/>
      <dgm:spPr/>
      <dgm:t>
        <a:bodyPr/>
        <a:lstStyle/>
        <a:p>
          <a:endParaRPr lang="ru-RU"/>
        </a:p>
      </dgm:t>
    </dgm:pt>
    <dgm:pt modelId="{42D9AB0A-0D6C-4771-B56D-14B41D080B45}" type="sibTrans" cxnId="{BD514500-BD0C-44F1-86D0-F05F1221CBAC}">
      <dgm:prSet/>
      <dgm:spPr/>
      <dgm:t>
        <a:bodyPr/>
        <a:lstStyle/>
        <a:p>
          <a:endParaRPr lang="ru-RU"/>
        </a:p>
      </dgm:t>
    </dgm:pt>
    <dgm:pt modelId="{133443E9-0A7D-46B6-8AF5-F041B46DC588}" type="pres">
      <dgm:prSet presAssocID="{0BA4F7E3-15B1-4B47-ADFD-4975898C325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AED7DF-6508-42DD-8733-2B4376AE1EDB}" type="pres">
      <dgm:prSet presAssocID="{2507E271-7C8A-434E-AE10-2ACC672F9D82}" presName="parentLin" presStyleCnt="0"/>
      <dgm:spPr/>
    </dgm:pt>
    <dgm:pt modelId="{89C1EC8F-9E38-44FB-B1E8-77C3994B2D78}" type="pres">
      <dgm:prSet presAssocID="{2507E271-7C8A-434E-AE10-2ACC672F9D8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2E58A5E-7D8B-49E4-8455-218E817AB0FB}" type="pres">
      <dgm:prSet presAssocID="{2507E271-7C8A-434E-AE10-2ACC672F9D82}" presName="parentText" presStyleLbl="node1" presStyleIdx="0" presStyleCnt="3" custScaleX="136909" custScaleY="1478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6F76B0-F804-4FAF-B9FA-34F50E2A2408}" type="pres">
      <dgm:prSet presAssocID="{2507E271-7C8A-434E-AE10-2ACC672F9D82}" presName="negativeSpace" presStyleCnt="0"/>
      <dgm:spPr/>
    </dgm:pt>
    <dgm:pt modelId="{5F17518E-04D8-453C-AF98-8D1D076FD06E}" type="pres">
      <dgm:prSet presAssocID="{2507E271-7C8A-434E-AE10-2ACC672F9D82}" presName="childText" presStyleLbl="conFgAcc1" presStyleIdx="0" presStyleCnt="3">
        <dgm:presLayoutVars>
          <dgm:bulletEnabled val="1"/>
        </dgm:presLayoutVars>
      </dgm:prSet>
      <dgm:spPr/>
    </dgm:pt>
    <dgm:pt modelId="{51BC0165-C009-43F9-A241-3A5A21D3ECA2}" type="pres">
      <dgm:prSet presAssocID="{1313A8D8-2CC2-4BC3-AA73-87FF76E607E9}" presName="spaceBetweenRectangles" presStyleCnt="0"/>
      <dgm:spPr/>
    </dgm:pt>
    <dgm:pt modelId="{C41A757E-DA04-46C1-B594-7DC647992C82}" type="pres">
      <dgm:prSet presAssocID="{A6F62021-A485-40ED-8EB7-255A8EED82E7}" presName="parentLin" presStyleCnt="0"/>
      <dgm:spPr/>
    </dgm:pt>
    <dgm:pt modelId="{BCA52B60-430F-4730-BA57-C23C80AC4E81}" type="pres">
      <dgm:prSet presAssocID="{A6F62021-A485-40ED-8EB7-255A8EED82E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97899E8-C06F-45BD-9EA8-79E1D7C97F3B}" type="pres">
      <dgm:prSet presAssocID="{A6F62021-A485-40ED-8EB7-255A8EED82E7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51CAA8-692F-4B06-9788-5208D21D2C5F}" type="pres">
      <dgm:prSet presAssocID="{A6F62021-A485-40ED-8EB7-255A8EED82E7}" presName="negativeSpace" presStyleCnt="0"/>
      <dgm:spPr/>
    </dgm:pt>
    <dgm:pt modelId="{C79AE168-4230-42D3-A889-69041E24B5C3}" type="pres">
      <dgm:prSet presAssocID="{A6F62021-A485-40ED-8EB7-255A8EED82E7}" presName="childText" presStyleLbl="conFgAcc1" presStyleIdx="1" presStyleCnt="3">
        <dgm:presLayoutVars>
          <dgm:bulletEnabled val="1"/>
        </dgm:presLayoutVars>
      </dgm:prSet>
      <dgm:spPr/>
    </dgm:pt>
    <dgm:pt modelId="{AFE91CDE-04BB-427A-80A1-110A9FFC607B}" type="pres">
      <dgm:prSet presAssocID="{6A94DAB6-5810-40FA-AD38-721A5C2B8174}" presName="spaceBetweenRectangles" presStyleCnt="0"/>
      <dgm:spPr/>
    </dgm:pt>
    <dgm:pt modelId="{DF30E500-49DC-4E03-BD51-ED56808447BB}" type="pres">
      <dgm:prSet presAssocID="{3ABC9C4D-1D73-4F80-B361-7B2F172A7219}" presName="parentLin" presStyleCnt="0"/>
      <dgm:spPr/>
    </dgm:pt>
    <dgm:pt modelId="{100939AD-03A1-4847-A977-2ADF9C5D405F}" type="pres">
      <dgm:prSet presAssocID="{3ABC9C4D-1D73-4F80-B361-7B2F172A721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03F4F8C-A294-4738-AFD5-ADAFBF13DFA3}" type="pres">
      <dgm:prSet presAssocID="{3ABC9C4D-1D73-4F80-B361-7B2F172A7219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7CFC0A-0263-447E-96BB-6594819DAC60}" type="pres">
      <dgm:prSet presAssocID="{3ABC9C4D-1D73-4F80-B361-7B2F172A7219}" presName="negativeSpace" presStyleCnt="0"/>
      <dgm:spPr/>
    </dgm:pt>
    <dgm:pt modelId="{4BE82ADC-3502-40F2-A0DE-361A78C5F014}" type="pres">
      <dgm:prSet presAssocID="{3ABC9C4D-1D73-4F80-B361-7B2F172A721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8BA346B-4ED0-4185-B6AD-B01FA643BA58}" type="presOf" srcId="{3ABC9C4D-1D73-4F80-B361-7B2F172A7219}" destId="{100939AD-03A1-4847-A977-2ADF9C5D405F}" srcOrd="0" destOrd="0" presId="urn:microsoft.com/office/officeart/2005/8/layout/list1"/>
    <dgm:cxn modelId="{26BB9A91-6F3C-445E-8FF0-1072D933C190}" srcId="{0BA4F7E3-15B1-4B47-ADFD-4975898C3250}" destId="{A6F62021-A485-40ED-8EB7-255A8EED82E7}" srcOrd="1" destOrd="0" parTransId="{E0DCDC26-E932-4FE2-B7AF-5F1F4FAEAF6A}" sibTransId="{6A94DAB6-5810-40FA-AD38-721A5C2B8174}"/>
    <dgm:cxn modelId="{477647AA-D76E-4B92-8AD4-D43FB12B0C3B}" type="presOf" srcId="{3ABC9C4D-1D73-4F80-B361-7B2F172A7219}" destId="{803F4F8C-A294-4738-AFD5-ADAFBF13DFA3}" srcOrd="1" destOrd="0" presId="urn:microsoft.com/office/officeart/2005/8/layout/list1"/>
    <dgm:cxn modelId="{19421ACC-CE24-43F4-AF56-D234B0B6ECA3}" type="presOf" srcId="{2507E271-7C8A-434E-AE10-2ACC672F9D82}" destId="{92E58A5E-7D8B-49E4-8455-218E817AB0FB}" srcOrd="1" destOrd="0" presId="urn:microsoft.com/office/officeart/2005/8/layout/list1"/>
    <dgm:cxn modelId="{7D7E1C2A-8A0D-4E57-9ADC-7D044BBF8D96}" type="presOf" srcId="{A6F62021-A485-40ED-8EB7-255A8EED82E7}" destId="{197899E8-C06F-45BD-9EA8-79E1D7C97F3B}" srcOrd="1" destOrd="0" presId="urn:microsoft.com/office/officeart/2005/8/layout/list1"/>
    <dgm:cxn modelId="{BD514500-BD0C-44F1-86D0-F05F1221CBAC}" srcId="{0BA4F7E3-15B1-4B47-ADFD-4975898C3250}" destId="{3ABC9C4D-1D73-4F80-B361-7B2F172A7219}" srcOrd="2" destOrd="0" parTransId="{181E28AB-283E-4F34-871E-AFC3CB38E521}" sibTransId="{42D9AB0A-0D6C-4771-B56D-14B41D080B45}"/>
    <dgm:cxn modelId="{AC21491D-E0CB-48EC-B641-33E19D201CED}" type="presOf" srcId="{2507E271-7C8A-434E-AE10-2ACC672F9D82}" destId="{89C1EC8F-9E38-44FB-B1E8-77C3994B2D78}" srcOrd="0" destOrd="0" presId="urn:microsoft.com/office/officeart/2005/8/layout/list1"/>
    <dgm:cxn modelId="{230DE9D2-E986-48C3-9FE5-9E2E0A39D345}" type="presOf" srcId="{0BA4F7E3-15B1-4B47-ADFD-4975898C3250}" destId="{133443E9-0A7D-46B6-8AF5-F041B46DC588}" srcOrd="0" destOrd="0" presId="urn:microsoft.com/office/officeart/2005/8/layout/list1"/>
    <dgm:cxn modelId="{56F4DC83-D73E-48AA-95C8-657D4E4FF470}" srcId="{0BA4F7E3-15B1-4B47-ADFD-4975898C3250}" destId="{2507E271-7C8A-434E-AE10-2ACC672F9D82}" srcOrd="0" destOrd="0" parTransId="{D20BBEC4-B49B-47EB-B4E3-ABED20AD4F8D}" sibTransId="{1313A8D8-2CC2-4BC3-AA73-87FF76E607E9}"/>
    <dgm:cxn modelId="{90FE1134-F3DD-46AB-974E-7495A45DA45D}" type="presOf" srcId="{A6F62021-A485-40ED-8EB7-255A8EED82E7}" destId="{BCA52B60-430F-4730-BA57-C23C80AC4E81}" srcOrd="0" destOrd="0" presId="urn:microsoft.com/office/officeart/2005/8/layout/list1"/>
    <dgm:cxn modelId="{B1DABC24-D3B4-43ED-BDA6-62C9AD271ABE}" type="presParOf" srcId="{133443E9-0A7D-46B6-8AF5-F041B46DC588}" destId="{7AAED7DF-6508-42DD-8733-2B4376AE1EDB}" srcOrd="0" destOrd="0" presId="urn:microsoft.com/office/officeart/2005/8/layout/list1"/>
    <dgm:cxn modelId="{CF303DE5-7BA6-4616-AADB-3B1985F5583C}" type="presParOf" srcId="{7AAED7DF-6508-42DD-8733-2B4376AE1EDB}" destId="{89C1EC8F-9E38-44FB-B1E8-77C3994B2D78}" srcOrd="0" destOrd="0" presId="urn:microsoft.com/office/officeart/2005/8/layout/list1"/>
    <dgm:cxn modelId="{564B2952-FF27-4377-BAB6-CBED772CB832}" type="presParOf" srcId="{7AAED7DF-6508-42DD-8733-2B4376AE1EDB}" destId="{92E58A5E-7D8B-49E4-8455-218E817AB0FB}" srcOrd="1" destOrd="0" presId="urn:microsoft.com/office/officeart/2005/8/layout/list1"/>
    <dgm:cxn modelId="{AFA4CEC7-EBA5-482C-81E4-3FBB05530559}" type="presParOf" srcId="{133443E9-0A7D-46B6-8AF5-F041B46DC588}" destId="{FD6F76B0-F804-4FAF-B9FA-34F50E2A2408}" srcOrd="1" destOrd="0" presId="urn:microsoft.com/office/officeart/2005/8/layout/list1"/>
    <dgm:cxn modelId="{9B39B232-B1FC-4F9A-A720-EC7C6644171A}" type="presParOf" srcId="{133443E9-0A7D-46B6-8AF5-F041B46DC588}" destId="{5F17518E-04D8-453C-AF98-8D1D076FD06E}" srcOrd="2" destOrd="0" presId="urn:microsoft.com/office/officeart/2005/8/layout/list1"/>
    <dgm:cxn modelId="{895A0ECE-668F-4F7D-9B28-99C20257A763}" type="presParOf" srcId="{133443E9-0A7D-46B6-8AF5-F041B46DC588}" destId="{51BC0165-C009-43F9-A241-3A5A21D3ECA2}" srcOrd="3" destOrd="0" presId="urn:microsoft.com/office/officeart/2005/8/layout/list1"/>
    <dgm:cxn modelId="{A647E2A9-C9CE-42AA-A14A-754C59EE6186}" type="presParOf" srcId="{133443E9-0A7D-46B6-8AF5-F041B46DC588}" destId="{C41A757E-DA04-46C1-B594-7DC647992C82}" srcOrd="4" destOrd="0" presId="urn:microsoft.com/office/officeart/2005/8/layout/list1"/>
    <dgm:cxn modelId="{5A4D1D32-115C-4821-9419-C13B588A17B4}" type="presParOf" srcId="{C41A757E-DA04-46C1-B594-7DC647992C82}" destId="{BCA52B60-430F-4730-BA57-C23C80AC4E81}" srcOrd="0" destOrd="0" presId="urn:microsoft.com/office/officeart/2005/8/layout/list1"/>
    <dgm:cxn modelId="{8C5ACA1A-9483-4263-BEB8-1025A6F12F66}" type="presParOf" srcId="{C41A757E-DA04-46C1-B594-7DC647992C82}" destId="{197899E8-C06F-45BD-9EA8-79E1D7C97F3B}" srcOrd="1" destOrd="0" presId="urn:microsoft.com/office/officeart/2005/8/layout/list1"/>
    <dgm:cxn modelId="{AB6F4926-3BB7-4FF5-BB73-628EF7A722B6}" type="presParOf" srcId="{133443E9-0A7D-46B6-8AF5-F041B46DC588}" destId="{3851CAA8-692F-4B06-9788-5208D21D2C5F}" srcOrd="5" destOrd="0" presId="urn:microsoft.com/office/officeart/2005/8/layout/list1"/>
    <dgm:cxn modelId="{BECD3955-7ADD-467B-93AD-772CCD2996C6}" type="presParOf" srcId="{133443E9-0A7D-46B6-8AF5-F041B46DC588}" destId="{C79AE168-4230-42D3-A889-69041E24B5C3}" srcOrd="6" destOrd="0" presId="urn:microsoft.com/office/officeart/2005/8/layout/list1"/>
    <dgm:cxn modelId="{FE3BC9F8-CFDE-45EE-8DC0-1D694922B9BD}" type="presParOf" srcId="{133443E9-0A7D-46B6-8AF5-F041B46DC588}" destId="{AFE91CDE-04BB-427A-80A1-110A9FFC607B}" srcOrd="7" destOrd="0" presId="urn:microsoft.com/office/officeart/2005/8/layout/list1"/>
    <dgm:cxn modelId="{A0459D97-3363-4F8E-BA82-0A13D12F060C}" type="presParOf" srcId="{133443E9-0A7D-46B6-8AF5-F041B46DC588}" destId="{DF30E500-49DC-4E03-BD51-ED56808447BB}" srcOrd="8" destOrd="0" presId="urn:microsoft.com/office/officeart/2005/8/layout/list1"/>
    <dgm:cxn modelId="{78987642-6D3B-46CA-9CCC-8FE378580DBF}" type="presParOf" srcId="{DF30E500-49DC-4E03-BD51-ED56808447BB}" destId="{100939AD-03A1-4847-A977-2ADF9C5D405F}" srcOrd="0" destOrd="0" presId="urn:microsoft.com/office/officeart/2005/8/layout/list1"/>
    <dgm:cxn modelId="{FE412699-155E-47F0-9A05-BEF59636986B}" type="presParOf" srcId="{DF30E500-49DC-4E03-BD51-ED56808447BB}" destId="{803F4F8C-A294-4738-AFD5-ADAFBF13DFA3}" srcOrd="1" destOrd="0" presId="urn:microsoft.com/office/officeart/2005/8/layout/list1"/>
    <dgm:cxn modelId="{C2C1331E-E6BD-4AA4-83D8-F9174BFC9CCE}" type="presParOf" srcId="{133443E9-0A7D-46B6-8AF5-F041B46DC588}" destId="{0C7CFC0A-0263-447E-96BB-6594819DAC60}" srcOrd="9" destOrd="0" presId="urn:microsoft.com/office/officeart/2005/8/layout/list1"/>
    <dgm:cxn modelId="{1DD0740B-3608-4747-B1EA-F4558C73BD9B}" type="presParOf" srcId="{133443E9-0A7D-46B6-8AF5-F041B46DC588}" destId="{4BE82ADC-3502-40F2-A0DE-361A78C5F01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E990E62-5C60-4EB4-83D1-74A7CD06E434}" type="doc">
      <dgm:prSet loTypeId="urn:microsoft.com/office/officeart/2005/8/layout/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5E2C735C-A150-45D5-8F3E-5502552083DD}">
      <dgm:prSet phldrT="[Текст]" custT="1"/>
      <dgm:spPr/>
      <dgm:t>
        <a:bodyPr/>
        <a:lstStyle/>
        <a:p>
          <a:r>
            <a:rPr lang="ru-RU" sz="2000" dirty="0" smtClean="0"/>
            <a:t>Комплексы контрольных упражнений для оценки результатов освоения Программы</a:t>
          </a:r>
          <a:endParaRPr lang="ru-RU" sz="2000" dirty="0"/>
        </a:p>
      </dgm:t>
    </dgm:pt>
    <dgm:pt modelId="{10AD58EE-08D1-44A3-983C-D473FFEC3320}" type="parTrans" cxnId="{5F0614A0-F766-48B4-B949-F48FA6AC0B11}">
      <dgm:prSet/>
      <dgm:spPr/>
      <dgm:t>
        <a:bodyPr/>
        <a:lstStyle/>
        <a:p>
          <a:endParaRPr lang="ru-RU"/>
        </a:p>
      </dgm:t>
    </dgm:pt>
    <dgm:pt modelId="{6452799D-B360-4D0D-BE48-C9192E71848A}" type="sibTrans" cxnId="{5F0614A0-F766-48B4-B949-F48FA6AC0B11}">
      <dgm:prSet/>
      <dgm:spPr/>
      <dgm:t>
        <a:bodyPr/>
        <a:lstStyle/>
        <a:p>
          <a:endParaRPr lang="ru-RU"/>
        </a:p>
      </dgm:t>
    </dgm:pt>
    <dgm:pt modelId="{C3343DE6-E339-4BA0-802A-FFC6E3319380}">
      <dgm:prSet phldrT="[Текст]" custT="1"/>
      <dgm:spPr/>
      <dgm:t>
        <a:bodyPr/>
        <a:lstStyle/>
        <a:p>
          <a:r>
            <a:rPr lang="ru-RU" sz="1800" dirty="0" smtClean="0"/>
            <a:t>Требования к результатам освоения Программы, выполнение которых дает основание для перевода обучающегося в дальнейшем на программу спортивной подготовки</a:t>
          </a:r>
          <a:endParaRPr lang="ru-RU" sz="1800" dirty="0"/>
        </a:p>
      </dgm:t>
    </dgm:pt>
    <dgm:pt modelId="{C4414770-67E7-4AAF-B6E1-CEECA65D9A0A}" type="parTrans" cxnId="{356B59A2-5BBB-4F45-8A4B-56BB80F2915A}">
      <dgm:prSet/>
      <dgm:spPr/>
      <dgm:t>
        <a:bodyPr/>
        <a:lstStyle/>
        <a:p>
          <a:endParaRPr lang="ru-RU"/>
        </a:p>
      </dgm:t>
    </dgm:pt>
    <dgm:pt modelId="{B4670209-FB7C-476F-B8AE-7DCB125629EE}" type="sibTrans" cxnId="{356B59A2-5BBB-4F45-8A4B-56BB80F2915A}">
      <dgm:prSet/>
      <dgm:spPr/>
      <dgm:t>
        <a:bodyPr/>
        <a:lstStyle/>
        <a:p>
          <a:endParaRPr lang="ru-RU"/>
        </a:p>
      </dgm:t>
    </dgm:pt>
    <dgm:pt modelId="{E04FAAE9-483E-4FFA-AC71-4B8808870D58}">
      <dgm:prSet phldrT="[Текст]" custT="1"/>
      <dgm:spPr/>
      <dgm:t>
        <a:bodyPr/>
        <a:lstStyle/>
        <a:p>
          <a:r>
            <a:rPr lang="ru-RU" sz="1800" dirty="0" smtClean="0"/>
            <a:t>Методические указания по организации промежуточной (после каждого этапа (периода) обучения) и итоговый (после освоения Программы) аттестации обучающихся</a:t>
          </a:r>
          <a:endParaRPr lang="ru-RU" sz="1800" dirty="0"/>
        </a:p>
      </dgm:t>
    </dgm:pt>
    <dgm:pt modelId="{FE43348E-ADD9-48D5-8018-06158D1D962A}" type="parTrans" cxnId="{4591344B-D90F-40EC-BC4E-A57E0E6BF9D0}">
      <dgm:prSet/>
      <dgm:spPr/>
      <dgm:t>
        <a:bodyPr/>
        <a:lstStyle/>
        <a:p>
          <a:endParaRPr lang="ru-RU"/>
        </a:p>
      </dgm:t>
    </dgm:pt>
    <dgm:pt modelId="{CE3816C6-6455-47E6-A549-B9C7F1E1D43F}" type="sibTrans" cxnId="{4591344B-D90F-40EC-BC4E-A57E0E6BF9D0}">
      <dgm:prSet/>
      <dgm:spPr/>
      <dgm:t>
        <a:bodyPr/>
        <a:lstStyle/>
        <a:p>
          <a:endParaRPr lang="ru-RU"/>
        </a:p>
      </dgm:t>
    </dgm:pt>
    <dgm:pt modelId="{319B0659-CD03-4B21-8BB5-1EFE67605155}" type="pres">
      <dgm:prSet presAssocID="{2E990E62-5C60-4EB4-83D1-74A7CD06E43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936587-A04E-458F-AD90-2E4A9E00A671}" type="pres">
      <dgm:prSet presAssocID="{5E2C735C-A150-45D5-8F3E-5502552083DD}" presName="parentLin" presStyleCnt="0"/>
      <dgm:spPr/>
    </dgm:pt>
    <dgm:pt modelId="{51CCFC5A-25DB-4A0A-BCA9-4FB9AF7F4008}" type="pres">
      <dgm:prSet presAssocID="{5E2C735C-A150-45D5-8F3E-5502552083D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F5BCF54-1F61-42D7-95C3-B07A44E22E22}" type="pres">
      <dgm:prSet presAssocID="{5E2C735C-A150-45D5-8F3E-5502552083DD}" presName="parentText" presStyleLbl="node1" presStyleIdx="0" presStyleCnt="3" custScaleX="123424" custScaleY="749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A3D913-7B71-4552-AFB6-D2694DD84526}" type="pres">
      <dgm:prSet presAssocID="{5E2C735C-A150-45D5-8F3E-5502552083DD}" presName="negativeSpace" presStyleCnt="0"/>
      <dgm:spPr/>
    </dgm:pt>
    <dgm:pt modelId="{D1161971-BF35-42CB-BF17-66A040388B5E}" type="pres">
      <dgm:prSet presAssocID="{5E2C735C-A150-45D5-8F3E-5502552083DD}" presName="childText" presStyleLbl="conFgAcc1" presStyleIdx="0" presStyleCnt="3">
        <dgm:presLayoutVars>
          <dgm:bulletEnabled val="1"/>
        </dgm:presLayoutVars>
      </dgm:prSet>
      <dgm:spPr/>
    </dgm:pt>
    <dgm:pt modelId="{DE556633-636D-4375-883E-08D679121D2F}" type="pres">
      <dgm:prSet presAssocID="{6452799D-B360-4D0D-BE48-C9192E71848A}" presName="spaceBetweenRectangles" presStyleCnt="0"/>
      <dgm:spPr/>
    </dgm:pt>
    <dgm:pt modelId="{08A603FA-F736-4741-B9E7-FD5548C89545}" type="pres">
      <dgm:prSet presAssocID="{E04FAAE9-483E-4FFA-AC71-4B8808870D58}" presName="parentLin" presStyleCnt="0"/>
      <dgm:spPr/>
    </dgm:pt>
    <dgm:pt modelId="{EDCA8893-737B-484D-9BB5-152C5C0BA5BA}" type="pres">
      <dgm:prSet presAssocID="{E04FAAE9-483E-4FFA-AC71-4B8808870D5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B2465A4-5D8E-4631-9DC5-EC160620A0E7}" type="pres">
      <dgm:prSet presAssocID="{E04FAAE9-483E-4FFA-AC71-4B8808870D58}" presName="parentText" presStyleLbl="node1" presStyleIdx="1" presStyleCnt="3" custScaleX="142997" custScaleY="9727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845B35-11C0-4599-BC72-CF80687DB57B}" type="pres">
      <dgm:prSet presAssocID="{E04FAAE9-483E-4FFA-AC71-4B8808870D58}" presName="negativeSpace" presStyleCnt="0"/>
      <dgm:spPr/>
    </dgm:pt>
    <dgm:pt modelId="{86964582-C4B5-4AC4-AA56-9F842703BC1F}" type="pres">
      <dgm:prSet presAssocID="{E04FAAE9-483E-4FFA-AC71-4B8808870D58}" presName="childText" presStyleLbl="conFgAcc1" presStyleIdx="1" presStyleCnt="3">
        <dgm:presLayoutVars>
          <dgm:bulletEnabled val="1"/>
        </dgm:presLayoutVars>
      </dgm:prSet>
      <dgm:spPr/>
    </dgm:pt>
    <dgm:pt modelId="{73A1FFBB-1A52-4952-ACE7-7228B29452B0}" type="pres">
      <dgm:prSet presAssocID="{CE3816C6-6455-47E6-A549-B9C7F1E1D43F}" presName="spaceBetweenRectangles" presStyleCnt="0"/>
      <dgm:spPr/>
    </dgm:pt>
    <dgm:pt modelId="{5933214C-678A-4806-A3D6-F50F20BA0B83}" type="pres">
      <dgm:prSet presAssocID="{C3343DE6-E339-4BA0-802A-FFC6E3319380}" presName="parentLin" presStyleCnt="0"/>
      <dgm:spPr/>
    </dgm:pt>
    <dgm:pt modelId="{990D6C4E-4683-4494-93AD-A41EECE9681E}" type="pres">
      <dgm:prSet presAssocID="{C3343DE6-E339-4BA0-802A-FFC6E3319380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5977E6AC-DA34-471C-B0A6-0AF4BFD3B9B9}" type="pres">
      <dgm:prSet presAssocID="{C3343DE6-E339-4BA0-802A-FFC6E3319380}" presName="parentText" presStyleLbl="node1" presStyleIdx="2" presStyleCnt="3" custScaleX="142857" custScaleY="1141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94A59B-B8B1-49B2-8151-44442D34754E}" type="pres">
      <dgm:prSet presAssocID="{C3343DE6-E339-4BA0-802A-FFC6E3319380}" presName="negativeSpace" presStyleCnt="0"/>
      <dgm:spPr/>
    </dgm:pt>
    <dgm:pt modelId="{1E5AB8D6-4689-4298-8385-F10585FBA6CA}" type="pres">
      <dgm:prSet presAssocID="{C3343DE6-E339-4BA0-802A-FFC6E331938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443B4FF-04C5-4AD2-9998-24D4EC3228C0}" type="presOf" srcId="{E04FAAE9-483E-4FFA-AC71-4B8808870D58}" destId="{3B2465A4-5D8E-4631-9DC5-EC160620A0E7}" srcOrd="1" destOrd="0" presId="urn:microsoft.com/office/officeart/2005/8/layout/list1"/>
    <dgm:cxn modelId="{4591344B-D90F-40EC-BC4E-A57E0E6BF9D0}" srcId="{2E990E62-5C60-4EB4-83D1-74A7CD06E434}" destId="{E04FAAE9-483E-4FFA-AC71-4B8808870D58}" srcOrd="1" destOrd="0" parTransId="{FE43348E-ADD9-48D5-8018-06158D1D962A}" sibTransId="{CE3816C6-6455-47E6-A549-B9C7F1E1D43F}"/>
    <dgm:cxn modelId="{190E000C-D080-4CF0-8F02-103DCF79D860}" type="presOf" srcId="{C3343DE6-E339-4BA0-802A-FFC6E3319380}" destId="{5977E6AC-DA34-471C-B0A6-0AF4BFD3B9B9}" srcOrd="1" destOrd="0" presId="urn:microsoft.com/office/officeart/2005/8/layout/list1"/>
    <dgm:cxn modelId="{62A5E1C1-C592-4B32-9535-8AC327E282F3}" type="presOf" srcId="{E04FAAE9-483E-4FFA-AC71-4B8808870D58}" destId="{EDCA8893-737B-484D-9BB5-152C5C0BA5BA}" srcOrd="0" destOrd="0" presId="urn:microsoft.com/office/officeart/2005/8/layout/list1"/>
    <dgm:cxn modelId="{356B59A2-5BBB-4F45-8A4B-56BB80F2915A}" srcId="{2E990E62-5C60-4EB4-83D1-74A7CD06E434}" destId="{C3343DE6-E339-4BA0-802A-FFC6E3319380}" srcOrd="2" destOrd="0" parTransId="{C4414770-67E7-4AAF-B6E1-CEECA65D9A0A}" sibTransId="{B4670209-FB7C-476F-B8AE-7DCB125629EE}"/>
    <dgm:cxn modelId="{5F0614A0-F766-48B4-B949-F48FA6AC0B11}" srcId="{2E990E62-5C60-4EB4-83D1-74A7CD06E434}" destId="{5E2C735C-A150-45D5-8F3E-5502552083DD}" srcOrd="0" destOrd="0" parTransId="{10AD58EE-08D1-44A3-983C-D473FFEC3320}" sibTransId="{6452799D-B360-4D0D-BE48-C9192E71848A}"/>
    <dgm:cxn modelId="{D2D19D6C-9A5D-4636-89C3-90A4D04FFCF1}" type="presOf" srcId="{2E990E62-5C60-4EB4-83D1-74A7CD06E434}" destId="{319B0659-CD03-4B21-8BB5-1EFE67605155}" srcOrd="0" destOrd="0" presId="urn:microsoft.com/office/officeart/2005/8/layout/list1"/>
    <dgm:cxn modelId="{32365DF3-160E-4EBE-BC73-9F7914674647}" type="presOf" srcId="{C3343DE6-E339-4BA0-802A-FFC6E3319380}" destId="{990D6C4E-4683-4494-93AD-A41EECE9681E}" srcOrd="0" destOrd="0" presId="urn:microsoft.com/office/officeart/2005/8/layout/list1"/>
    <dgm:cxn modelId="{CB3951F1-ED30-4B25-A9F3-CA6F8BB3B07C}" type="presOf" srcId="{5E2C735C-A150-45D5-8F3E-5502552083DD}" destId="{51CCFC5A-25DB-4A0A-BCA9-4FB9AF7F4008}" srcOrd="0" destOrd="0" presId="urn:microsoft.com/office/officeart/2005/8/layout/list1"/>
    <dgm:cxn modelId="{A870E81B-ABD1-4622-92CE-1AAC27234CD3}" type="presOf" srcId="{5E2C735C-A150-45D5-8F3E-5502552083DD}" destId="{EF5BCF54-1F61-42D7-95C3-B07A44E22E22}" srcOrd="1" destOrd="0" presId="urn:microsoft.com/office/officeart/2005/8/layout/list1"/>
    <dgm:cxn modelId="{F858D880-F762-44D4-86D6-F5BB026FBC1A}" type="presParOf" srcId="{319B0659-CD03-4B21-8BB5-1EFE67605155}" destId="{68936587-A04E-458F-AD90-2E4A9E00A671}" srcOrd="0" destOrd="0" presId="urn:microsoft.com/office/officeart/2005/8/layout/list1"/>
    <dgm:cxn modelId="{FADEE291-3C1F-4CC9-ACE2-557A31B8F716}" type="presParOf" srcId="{68936587-A04E-458F-AD90-2E4A9E00A671}" destId="{51CCFC5A-25DB-4A0A-BCA9-4FB9AF7F4008}" srcOrd="0" destOrd="0" presId="urn:microsoft.com/office/officeart/2005/8/layout/list1"/>
    <dgm:cxn modelId="{E5B5545B-AC59-4EE6-9802-067F4E117901}" type="presParOf" srcId="{68936587-A04E-458F-AD90-2E4A9E00A671}" destId="{EF5BCF54-1F61-42D7-95C3-B07A44E22E22}" srcOrd="1" destOrd="0" presId="urn:microsoft.com/office/officeart/2005/8/layout/list1"/>
    <dgm:cxn modelId="{CE6FDE94-EA54-4D1B-B10C-907DC8F09C7D}" type="presParOf" srcId="{319B0659-CD03-4B21-8BB5-1EFE67605155}" destId="{7AA3D913-7B71-4552-AFB6-D2694DD84526}" srcOrd="1" destOrd="0" presId="urn:microsoft.com/office/officeart/2005/8/layout/list1"/>
    <dgm:cxn modelId="{E9F0FF29-06B6-4C9D-B200-A55EBE50F1EE}" type="presParOf" srcId="{319B0659-CD03-4B21-8BB5-1EFE67605155}" destId="{D1161971-BF35-42CB-BF17-66A040388B5E}" srcOrd="2" destOrd="0" presId="urn:microsoft.com/office/officeart/2005/8/layout/list1"/>
    <dgm:cxn modelId="{54049C5D-978B-4278-A54E-89CE0EAC5D28}" type="presParOf" srcId="{319B0659-CD03-4B21-8BB5-1EFE67605155}" destId="{DE556633-636D-4375-883E-08D679121D2F}" srcOrd="3" destOrd="0" presId="urn:microsoft.com/office/officeart/2005/8/layout/list1"/>
    <dgm:cxn modelId="{844AF5E6-B932-470B-BA5E-98C9B66568BE}" type="presParOf" srcId="{319B0659-CD03-4B21-8BB5-1EFE67605155}" destId="{08A603FA-F736-4741-B9E7-FD5548C89545}" srcOrd="4" destOrd="0" presId="urn:microsoft.com/office/officeart/2005/8/layout/list1"/>
    <dgm:cxn modelId="{4DD8B1D2-0B30-4A0C-A810-A926658BEDA5}" type="presParOf" srcId="{08A603FA-F736-4741-B9E7-FD5548C89545}" destId="{EDCA8893-737B-484D-9BB5-152C5C0BA5BA}" srcOrd="0" destOrd="0" presId="urn:microsoft.com/office/officeart/2005/8/layout/list1"/>
    <dgm:cxn modelId="{D8E308D3-36D0-4514-BAEA-2FF4FA5F534C}" type="presParOf" srcId="{08A603FA-F736-4741-B9E7-FD5548C89545}" destId="{3B2465A4-5D8E-4631-9DC5-EC160620A0E7}" srcOrd="1" destOrd="0" presId="urn:microsoft.com/office/officeart/2005/8/layout/list1"/>
    <dgm:cxn modelId="{90EDF3D9-DA10-43DF-97A1-87891C6E04E6}" type="presParOf" srcId="{319B0659-CD03-4B21-8BB5-1EFE67605155}" destId="{4F845B35-11C0-4599-BC72-CF80687DB57B}" srcOrd="5" destOrd="0" presId="urn:microsoft.com/office/officeart/2005/8/layout/list1"/>
    <dgm:cxn modelId="{79EE64F9-FD52-4970-9D2F-96A620CCD286}" type="presParOf" srcId="{319B0659-CD03-4B21-8BB5-1EFE67605155}" destId="{86964582-C4B5-4AC4-AA56-9F842703BC1F}" srcOrd="6" destOrd="0" presId="urn:microsoft.com/office/officeart/2005/8/layout/list1"/>
    <dgm:cxn modelId="{A297479D-35CF-4542-AC07-9EA1737483C3}" type="presParOf" srcId="{319B0659-CD03-4B21-8BB5-1EFE67605155}" destId="{73A1FFBB-1A52-4952-ACE7-7228B29452B0}" srcOrd="7" destOrd="0" presId="urn:microsoft.com/office/officeart/2005/8/layout/list1"/>
    <dgm:cxn modelId="{EADFE800-FB30-4E9E-AEC2-118CACFA1153}" type="presParOf" srcId="{319B0659-CD03-4B21-8BB5-1EFE67605155}" destId="{5933214C-678A-4806-A3D6-F50F20BA0B83}" srcOrd="8" destOrd="0" presId="urn:microsoft.com/office/officeart/2005/8/layout/list1"/>
    <dgm:cxn modelId="{5C5A4B88-C2EF-42B5-A1D4-F0401A35A13E}" type="presParOf" srcId="{5933214C-678A-4806-A3D6-F50F20BA0B83}" destId="{990D6C4E-4683-4494-93AD-A41EECE9681E}" srcOrd="0" destOrd="0" presId="urn:microsoft.com/office/officeart/2005/8/layout/list1"/>
    <dgm:cxn modelId="{C97EC8E8-9ADD-425F-A19B-BA4FC9D9E6A8}" type="presParOf" srcId="{5933214C-678A-4806-A3D6-F50F20BA0B83}" destId="{5977E6AC-DA34-471C-B0A6-0AF4BFD3B9B9}" srcOrd="1" destOrd="0" presId="urn:microsoft.com/office/officeart/2005/8/layout/list1"/>
    <dgm:cxn modelId="{521FDC48-D129-48C2-AD02-30A912D02465}" type="presParOf" srcId="{319B0659-CD03-4B21-8BB5-1EFE67605155}" destId="{5094A59B-B8B1-49B2-8151-44442D34754E}" srcOrd="9" destOrd="0" presId="urn:microsoft.com/office/officeart/2005/8/layout/list1"/>
    <dgm:cxn modelId="{60F8747B-5759-4287-A92F-F652D8736791}" type="presParOf" srcId="{319B0659-CD03-4B21-8BB5-1EFE67605155}" destId="{1E5AB8D6-4689-4298-8385-F10585FBA6C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2757F09-260B-41C2-8146-795E065F2CA0}" type="doc">
      <dgm:prSet loTypeId="urn:microsoft.com/office/officeart/2005/8/layout/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49A07F66-3722-405A-B212-F733A207ADFB}">
      <dgm:prSet phldrT="[Текст]" custT="1"/>
      <dgm:spPr/>
      <dgm:t>
        <a:bodyPr/>
        <a:lstStyle/>
        <a:p>
          <a:r>
            <a:rPr lang="ru-RU" sz="2400" dirty="0" smtClean="0"/>
            <a:t>Список  литературы, содержащий не менее 10 источников </a:t>
          </a:r>
          <a:endParaRPr lang="ru-RU" sz="2400" dirty="0"/>
        </a:p>
      </dgm:t>
    </dgm:pt>
    <dgm:pt modelId="{5BA272C8-54E3-4B00-96E8-6B8C912F1EFB}" type="parTrans" cxnId="{A2157B81-7C61-454F-BC23-029C4AEC7A25}">
      <dgm:prSet/>
      <dgm:spPr/>
      <dgm:t>
        <a:bodyPr/>
        <a:lstStyle/>
        <a:p>
          <a:endParaRPr lang="ru-RU"/>
        </a:p>
      </dgm:t>
    </dgm:pt>
    <dgm:pt modelId="{3FC80912-4AB9-4883-83F4-E63A0CB5052B}" type="sibTrans" cxnId="{A2157B81-7C61-454F-BC23-029C4AEC7A25}">
      <dgm:prSet/>
      <dgm:spPr/>
      <dgm:t>
        <a:bodyPr/>
        <a:lstStyle/>
        <a:p>
          <a:endParaRPr lang="ru-RU"/>
        </a:p>
      </dgm:t>
    </dgm:pt>
    <dgm:pt modelId="{D604E905-8E73-40D1-ADD3-59E60D94723B}">
      <dgm:prSet phldrT="[Текст]" custT="1"/>
      <dgm:spPr/>
      <dgm:t>
        <a:bodyPr/>
        <a:lstStyle/>
        <a:p>
          <a:r>
            <a:rPr lang="ru-RU" sz="2400" dirty="0" smtClean="0"/>
            <a:t>Перечень аудиовизуальных средств с учетом специфики избранного вида спорта (дисциплины)</a:t>
          </a:r>
          <a:endParaRPr lang="ru-RU" sz="2400" dirty="0"/>
        </a:p>
      </dgm:t>
    </dgm:pt>
    <dgm:pt modelId="{C5FB9560-98CD-41E8-8DEB-060D99AD9330}" type="parTrans" cxnId="{6F319D5F-26C7-4261-B955-ADD2320364C2}">
      <dgm:prSet/>
      <dgm:spPr/>
      <dgm:t>
        <a:bodyPr/>
        <a:lstStyle/>
        <a:p>
          <a:endParaRPr lang="ru-RU"/>
        </a:p>
      </dgm:t>
    </dgm:pt>
    <dgm:pt modelId="{AB0D60BD-4BA1-429E-8229-5ECE26AF090A}" type="sibTrans" cxnId="{6F319D5F-26C7-4261-B955-ADD2320364C2}">
      <dgm:prSet/>
      <dgm:spPr/>
      <dgm:t>
        <a:bodyPr/>
        <a:lstStyle/>
        <a:p>
          <a:endParaRPr lang="ru-RU"/>
        </a:p>
      </dgm:t>
    </dgm:pt>
    <dgm:pt modelId="{ED7FE32D-501D-4983-9A30-01BC842EC039}">
      <dgm:prSet phldrT="[Текст]" custT="1"/>
      <dgm:spPr/>
      <dgm:t>
        <a:bodyPr/>
        <a:lstStyle/>
        <a:p>
          <a:r>
            <a:rPr lang="ru-RU" sz="2400" dirty="0" smtClean="0"/>
            <a:t>Перечень Интернет-ресурсов, необходимых для использования в образовательном процессе</a:t>
          </a:r>
          <a:endParaRPr lang="ru-RU" sz="2400" dirty="0"/>
        </a:p>
      </dgm:t>
    </dgm:pt>
    <dgm:pt modelId="{55FB9D86-CD17-405F-B5DF-ECE05B8122D1}" type="parTrans" cxnId="{2FDDBA8F-99BA-4090-ACE4-4EAF32A66C8F}">
      <dgm:prSet/>
      <dgm:spPr/>
      <dgm:t>
        <a:bodyPr/>
        <a:lstStyle/>
        <a:p>
          <a:endParaRPr lang="ru-RU"/>
        </a:p>
      </dgm:t>
    </dgm:pt>
    <dgm:pt modelId="{93341F01-EF7A-4079-8E01-D87DC8472B91}" type="sibTrans" cxnId="{2FDDBA8F-99BA-4090-ACE4-4EAF32A66C8F}">
      <dgm:prSet/>
      <dgm:spPr/>
      <dgm:t>
        <a:bodyPr/>
        <a:lstStyle/>
        <a:p>
          <a:endParaRPr lang="ru-RU"/>
        </a:p>
      </dgm:t>
    </dgm:pt>
    <dgm:pt modelId="{5FAB34A6-C9FC-4981-BACA-99737404543A}" type="pres">
      <dgm:prSet presAssocID="{B2757F09-260B-41C2-8146-795E065F2CA0}" presName="linear" presStyleCnt="0">
        <dgm:presLayoutVars>
          <dgm:dir/>
          <dgm:animLvl val="lvl"/>
          <dgm:resizeHandles val="exact"/>
        </dgm:presLayoutVars>
      </dgm:prSet>
      <dgm:spPr/>
    </dgm:pt>
    <dgm:pt modelId="{F47E4E2E-F455-4E76-A324-9C4D23FE2076}" type="pres">
      <dgm:prSet presAssocID="{49A07F66-3722-405A-B212-F733A207ADFB}" presName="parentLin" presStyleCnt="0"/>
      <dgm:spPr/>
    </dgm:pt>
    <dgm:pt modelId="{7AAF41EF-360F-4C69-A8D9-86457FF940F1}" type="pres">
      <dgm:prSet presAssocID="{49A07F66-3722-405A-B212-F733A207ADFB}" presName="parentLeftMargin" presStyleLbl="node1" presStyleIdx="0" presStyleCnt="3"/>
      <dgm:spPr/>
    </dgm:pt>
    <dgm:pt modelId="{B2AF2D8D-6ECC-4603-A338-2A266B3B85A1}" type="pres">
      <dgm:prSet presAssocID="{49A07F66-3722-405A-B212-F733A207ADFB}" presName="parentText" presStyleLbl="node1" presStyleIdx="0" presStyleCnt="3" custScaleY="2610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5AEB70-6DAB-41B3-8781-6718B16FCDD4}" type="pres">
      <dgm:prSet presAssocID="{49A07F66-3722-405A-B212-F733A207ADFB}" presName="negativeSpace" presStyleCnt="0"/>
      <dgm:spPr/>
    </dgm:pt>
    <dgm:pt modelId="{B9AF7298-4299-4CE1-AE34-DF2C6A90D3AE}" type="pres">
      <dgm:prSet presAssocID="{49A07F66-3722-405A-B212-F733A207ADFB}" presName="childText" presStyleLbl="conFgAcc1" presStyleIdx="0" presStyleCnt="3">
        <dgm:presLayoutVars>
          <dgm:bulletEnabled val="1"/>
        </dgm:presLayoutVars>
      </dgm:prSet>
      <dgm:spPr/>
    </dgm:pt>
    <dgm:pt modelId="{379AAF75-A5A9-44DF-BF40-92644E91B933}" type="pres">
      <dgm:prSet presAssocID="{3FC80912-4AB9-4883-83F4-E63A0CB5052B}" presName="spaceBetweenRectangles" presStyleCnt="0"/>
      <dgm:spPr/>
    </dgm:pt>
    <dgm:pt modelId="{C9BBE688-EF51-4973-A7C0-C431D99E44EB}" type="pres">
      <dgm:prSet presAssocID="{D604E905-8E73-40D1-ADD3-59E60D94723B}" presName="parentLin" presStyleCnt="0"/>
      <dgm:spPr/>
    </dgm:pt>
    <dgm:pt modelId="{28AD17E4-F43A-4F65-A476-4B5D55CF34AC}" type="pres">
      <dgm:prSet presAssocID="{D604E905-8E73-40D1-ADD3-59E60D94723B}" presName="parentLeftMargin" presStyleLbl="node1" presStyleIdx="0" presStyleCnt="3"/>
      <dgm:spPr/>
    </dgm:pt>
    <dgm:pt modelId="{CDBF6796-F29D-4095-B1D5-3011DB1D12CF}" type="pres">
      <dgm:prSet presAssocID="{D604E905-8E73-40D1-ADD3-59E60D94723B}" presName="parentText" presStyleLbl="node1" presStyleIdx="1" presStyleCnt="3" custScaleX="127460" custScaleY="3412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FDB77C-B270-48BB-BEE1-D73534F8E19E}" type="pres">
      <dgm:prSet presAssocID="{D604E905-8E73-40D1-ADD3-59E60D94723B}" presName="negativeSpace" presStyleCnt="0"/>
      <dgm:spPr/>
    </dgm:pt>
    <dgm:pt modelId="{9033ECED-FCFD-4A0D-BC81-9D70617E8B44}" type="pres">
      <dgm:prSet presAssocID="{D604E905-8E73-40D1-ADD3-59E60D94723B}" presName="childText" presStyleLbl="conFgAcc1" presStyleIdx="1" presStyleCnt="3">
        <dgm:presLayoutVars>
          <dgm:bulletEnabled val="1"/>
        </dgm:presLayoutVars>
      </dgm:prSet>
      <dgm:spPr/>
    </dgm:pt>
    <dgm:pt modelId="{09710C04-4826-4A6F-8354-FEFA10ECFB3E}" type="pres">
      <dgm:prSet presAssocID="{AB0D60BD-4BA1-429E-8229-5ECE26AF090A}" presName="spaceBetweenRectangles" presStyleCnt="0"/>
      <dgm:spPr/>
    </dgm:pt>
    <dgm:pt modelId="{11414F97-14CD-44CF-95B7-CF349743491C}" type="pres">
      <dgm:prSet presAssocID="{ED7FE32D-501D-4983-9A30-01BC842EC039}" presName="parentLin" presStyleCnt="0"/>
      <dgm:spPr/>
    </dgm:pt>
    <dgm:pt modelId="{BE953FDF-E8EA-49DC-B925-2EDCC455AAF3}" type="pres">
      <dgm:prSet presAssocID="{ED7FE32D-501D-4983-9A30-01BC842EC039}" presName="parentLeftMargin" presStyleLbl="node1" presStyleIdx="1" presStyleCnt="3"/>
      <dgm:spPr/>
    </dgm:pt>
    <dgm:pt modelId="{28FB681C-08D9-45AF-9A2C-09FFEAB6BBE5}" type="pres">
      <dgm:prSet presAssocID="{ED7FE32D-501D-4983-9A30-01BC842EC039}" presName="parentText" presStyleLbl="node1" presStyleIdx="2" presStyleCnt="3" custScaleX="120678" custScaleY="337387">
        <dgm:presLayoutVars>
          <dgm:chMax val="0"/>
          <dgm:bulletEnabled val="1"/>
        </dgm:presLayoutVars>
      </dgm:prSet>
      <dgm:spPr/>
    </dgm:pt>
    <dgm:pt modelId="{5ACC5320-268C-410C-A221-9FF1EEC5EA36}" type="pres">
      <dgm:prSet presAssocID="{ED7FE32D-501D-4983-9A30-01BC842EC039}" presName="negativeSpace" presStyleCnt="0"/>
      <dgm:spPr/>
    </dgm:pt>
    <dgm:pt modelId="{66BD2DFC-8BBD-4402-9ED3-C65604339B16}" type="pres">
      <dgm:prSet presAssocID="{ED7FE32D-501D-4983-9A30-01BC842EC03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91546F0-CBB1-42AC-B4E5-F67EA2F7EE81}" type="presOf" srcId="{49A07F66-3722-405A-B212-F733A207ADFB}" destId="{B2AF2D8D-6ECC-4603-A338-2A266B3B85A1}" srcOrd="1" destOrd="0" presId="urn:microsoft.com/office/officeart/2005/8/layout/list1"/>
    <dgm:cxn modelId="{2FDDBA8F-99BA-4090-ACE4-4EAF32A66C8F}" srcId="{B2757F09-260B-41C2-8146-795E065F2CA0}" destId="{ED7FE32D-501D-4983-9A30-01BC842EC039}" srcOrd="2" destOrd="0" parTransId="{55FB9D86-CD17-405F-B5DF-ECE05B8122D1}" sibTransId="{93341F01-EF7A-4079-8E01-D87DC8472B91}"/>
    <dgm:cxn modelId="{EC1064C3-B59B-4747-B42E-7FABAF3D692F}" type="presOf" srcId="{ED7FE32D-501D-4983-9A30-01BC842EC039}" destId="{28FB681C-08D9-45AF-9A2C-09FFEAB6BBE5}" srcOrd="1" destOrd="0" presId="urn:microsoft.com/office/officeart/2005/8/layout/list1"/>
    <dgm:cxn modelId="{C6B6248A-9141-4A10-9C4B-827A5FB27C91}" type="presOf" srcId="{B2757F09-260B-41C2-8146-795E065F2CA0}" destId="{5FAB34A6-C9FC-4981-BACA-99737404543A}" srcOrd="0" destOrd="0" presId="urn:microsoft.com/office/officeart/2005/8/layout/list1"/>
    <dgm:cxn modelId="{6F319D5F-26C7-4261-B955-ADD2320364C2}" srcId="{B2757F09-260B-41C2-8146-795E065F2CA0}" destId="{D604E905-8E73-40D1-ADD3-59E60D94723B}" srcOrd="1" destOrd="0" parTransId="{C5FB9560-98CD-41E8-8DEB-060D99AD9330}" sibTransId="{AB0D60BD-4BA1-429E-8229-5ECE26AF090A}"/>
    <dgm:cxn modelId="{44979A2B-CFD6-427F-B984-71F6979E504E}" type="presOf" srcId="{D604E905-8E73-40D1-ADD3-59E60D94723B}" destId="{CDBF6796-F29D-4095-B1D5-3011DB1D12CF}" srcOrd="1" destOrd="0" presId="urn:microsoft.com/office/officeart/2005/8/layout/list1"/>
    <dgm:cxn modelId="{A2157B81-7C61-454F-BC23-029C4AEC7A25}" srcId="{B2757F09-260B-41C2-8146-795E065F2CA0}" destId="{49A07F66-3722-405A-B212-F733A207ADFB}" srcOrd="0" destOrd="0" parTransId="{5BA272C8-54E3-4B00-96E8-6B8C912F1EFB}" sibTransId="{3FC80912-4AB9-4883-83F4-E63A0CB5052B}"/>
    <dgm:cxn modelId="{CEED434B-49A5-4E18-B15C-807CD1E0F0D9}" type="presOf" srcId="{ED7FE32D-501D-4983-9A30-01BC842EC039}" destId="{BE953FDF-E8EA-49DC-B925-2EDCC455AAF3}" srcOrd="0" destOrd="0" presId="urn:microsoft.com/office/officeart/2005/8/layout/list1"/>
    <dgm:cxn modelId="{28BCBAAB-53C8-4970-8816-07E1D21B9567}" type="presOf" srcId="{49A07F66-3722-405A-B212-F733A207ADFB}" destId="{7AAF41EF-360F-4C69-A8D9-86457FF940F1}" srcOrd="0" destOrd="0" presId="urn:microsoft.com/office/officeart/2005/8/layout/list1"/>
    <dgm:cxn modelId="{8005500C-2AC4-4679-BF6E-0368D71CE8C2}" type="presOf" srcId="{D604E905-8E73-40D1-ADD3-59E60D94723B}" destId="{28AD17E4-F43A-4F65-A476-4B5D55CF34AC}" srcOrd="0" destOrd="0" presId="urn:microsoft.com/office/officeart/2005/8/layout/list1"/>
    <dgm:cxn modelId="{B7B89B60-7E88-4E0A-8CE2-8DE250411305}" type="presParOf" srcId="{5FAB34A6-C9FC-4981-BACA-99737404543A}" destId="{F47E4E2E-F455-4E76-A324-9C4D23FE2076}" srcOrd="0" destOrd="0" presId="urn:microsoft.com/office/officeart/2005/8/layout/list1"/>
    <dgm:cxn modelId="{E3021DFE-F941-4B05-B3B6-EB2252324F99}" type="presParOf" srcId="{F47E4E2E-F455-4E76-A324-9C4D23FE2076}" destId="{7AAF41EF-360F-4C69-A8D9-86457FF940F1}" srcOrd="0" destOrd="0" presId="urn:microsoft.com/office/officeart/2005/8/layout/list1"/>
    <dgm:cxn modelId="{5273C830-73DD-4A6B-8133-995B4F3FA7FD}" type="presParOf" srcId="{F47E4E2E-F455-4E76-A324-9C4D23FE2076}" destId="{B2AF2D8D-6ECC-4603-A338-2A266B3B85A1}" srcOrd="1" destOrd="0" presId="urn:microsoft.com/office/officeart/2005/8/layout/list1"/>
    <dgm:cxn modelId="{0316B66D-3788-4E55-9F9C-E04BC84EC634}" type="presParOf" srcId="{5FAB34A6-C9FC-4981-BACA-99737404543A}" destId="{B65AEB70-6DAB-41B3-8781-6718B16FCDD4}" srcOrd="1" destOrd="0" presId="urn:microsoft.com/office/officeart/2005/8/layout/list1"/>
    <dgm:cxn modelId="{99186CD3-9B3C-4F94-8877-A87750705F14}" type="presParOf" srcId="{5FAB34A6-C9FC-4981-BACA-99737404543A}" destId="{B9AF7298-4299-4CE1-AE34-DF2C6A90D3AE}" srcOrd="2" destOrd="0" presId="urn:microsoft.com/office/officeart/2005/8/layout/list1"/>
    <dgm:cxn modelId="{EBE30A4E-6482-4A14-B224-2879BA7AB103}" type="presParOf" srcId="{5FAB34A6-C9FC-4981-BACA-99737404543A}" destId="{379AAF75-A5A9-44DF-BF40-92644E91B933}" srcOrd="3" destOrd="0" presId="urn:microsoft.com/office/officeart/2005/8/layout/list1"/>
    <dgm:cxn modelId="{7FBA3729-EF9A-40E4-9935-17CD934E2457}" type="presParOf" srcId="{5FAB34A6-C9FC-4981-BACA-99737404543A}" destId="{C9BBE688-EF51-4973-A7C0-C431D99E44EB}" srcOrd="4" destOrd="0" presId="urn:microsoft.com/office/officeart/2005/8/layout/list1"/>
    <dgm:cxn modelId="{5B8ED1B5-4EF2-4409-A253-D98993A793A6}" type="presParOf" srcId="{C9BBE688-EF51-4973-A7C0-C431D99E44EB}" destId="{28AD17E4-F43A-4F65-A476-4B5D55CF34AC}" srcOrd="0" destOrd="0" presId="urn:microsoft.com/office/officeart/2005/8/layout/list1"/>
    <dgm:cxn modelId="{CBD42F4E-0943-404A-A8BB-FB5324C11807}" type="presParOf" srcId="{C9BBE688-EF51-4973-A7C0-C431D99E44EB}" destId="{CDBF6796-F29D-4095-B1D5-3011DB1D12CF}" srcOrd="1" destOrd="0" presId="urn:microsoft.com/office/officeart/2005/8/layout/list1"/>
    <dgm:cxn modelId="{0D9658C3-D134-44D9-B173-C3FFDEFAFC24}" type="presParOf" srcId="{5FAB34A6-C9FC-4981-BACA-99737404543A}" destId="{BEFDB77C-B270-48BB-BEE1-D73534F8E19E}" srcOrd="5" destOrd="0" presId="urn:microsoft.com/office/officeart/2005/8/layout/list1"/>
    <dgm:cxn modelId="{3992D906-5FF4-4010-A30D-825787632040}" type="presParOf" srcId="{5FAB34A6-C9FC-4981-BACA-99737404543A}" destId="{9033ECED-FCFD-4A0D-BC81-9D70617E8B44}" srcOrd="6" destOrd="0" presId="urn:microsoft.com/office/officeart/2005/8/layout/list1"/>
    <dgm:cxn modelId="{7BE5B143-E123-40F4-9105-49775C00459D}" type="presParOf" srcId="{5FAB34A6-C9FC-4981-BACA-99737404543A}" destId="{09710C04-4826-4A6F-8354-FEFA10ECFB3E}" srcOrd="7" destOrd="0" presId="urn:microsoft.com/office/officeart/2005/8/layout/list1"/>
    <dgm:cxn modelId="{FE1894E7-E17F-4286-918E-048E701C2BD6}" type="presParOf" srcId="{5FAB34A6-C9FC-4981-BACA-99737404543A}" destId="{11414F97-14CD-44CF-95B7-CF349743491C}" srcOrd="8" destOrd="0" presId="urn:microsoft.com/office/officeart/2005/8/layout/list1"/>
    <dgm:cxn modelId="{4F381BF9-E31C-457B-9EBC-43FBE9B57DA9}" type="presParOf" srcId="{11414F97-14CD-44CF-95B7-CF349743491C}" destId="{BE953FDF-E8EA-49DC-B925-2EDCC455AAF3}" srcOrd="0" destOrd="0" presId="urn:microsoft.com/office/officeart/2005/8/layout/list1"/>
    <dgm:cxn modelId="{8F670058-8FA7-4172-827F-BD482EAB6E13}" type="presParOf" srcId="{11414F97-14CD-44CF-95B7-CF349743491C}" destId="{28FB681C-08D9-45AF-9A2C-09FFEAB6BBE5}" srcOrd="1" destOrd="0" presId="urn:microsoft.com/office/officeart/2005/8/layout/list1"/>
    <dgm:cxn modelId="{EE1982FA-DFCD-46D4-AE1B-D82B65422C23}" type="presParOf" srcId="{5FAB34A6-C9FC-4981-BACA-99737404543A}" destId="{5ACC5320-268C-410C-A221-9FF1EEC5EA36}" srcOrd="9" destOrd="0" presId="urn:microsoft.com/office/officeart/2005/8/layout/list1"/>
    <dgm:cxn modelId="{CCAAD4A5-A758-4ED8-92C0-FEED62DFDCAC}" type="presParOf" srcId="{5FAB34A6-C9FC-4981-BACA-99737404543A}" destId="{66BD2DFC-8BBD-4402-9ED3-C65604339B1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8D39BF0-3D33-45AC-849F-F54D29BDFF96}" type="doc">
      <dgm:prSet loTypeId="urn:microsoft.com/office/officeart/2005/8/layout/default" loCatId="list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ru-RU"/>
        </a:p>
      </dgm:t>
    </dgm:pt>
    <dgm:pt modelId="{2C15E169-96B1-4234-95FB-FD315A69C474}">
      <dgm:prSet phldrT="[Текст]"/>
      <dgm:spPr/>
      <dgm:t>
        <a:bodyPr/>
        <a:lstStyle/>
        <a:p>
          <a:r>
            <a:rPr lang="ru-RU" dirty="0" smtClean="0"/>
            <a:t>К образовательному и тренировочному процессу</a:t>
          </a:r>
          <a:endParaRPr lang="ru-RU" dirty="0"/>
        </a:p>
      </dgm:t>
    </dgm:pt>
    <dgm:pt modelId="{1A6DD15D-BD1F-4CA3-843F-E34B1CA6F5CA}" type="parTrans" cxnId="{68EB89DD-C54A-48CA-8646-7D3B9FF45D9E}">
      <dgm:prSet/>
      <dgm:spPr/>
      <dgm:t>
        <a:bodyPr/>
        <a:lstStyle/>
        <a:p>
          <a:endParaRPr lang="ru-RU"/>
        </a:p>
      </dgm:t>
    </dgm:pt>
    <dgm:pt modelId="{04D2FE7F-DA0F-4D89-BABD-3B19F0A0AFCC}" type="sibTrans" cxnId="{68EB89DD-C54A-48CA-8646-7D3B9FF45D9E}">
      <dgm:prSet/>
      <dgm:spPr/>
      <dgm:t>
        <a:bodyPr/>
        <a:lstStyle/>
        <a:p>
          <a:endParaRPr lang="ru-RU"/>
        </a:p>
      </dgm:t>
    </dgm:pt>
    <dgm:pt modelId="{A21C310F-A001-4FA3-800D-D8B28EB60B0E}">
      <dgm:prSet phldrT="[Текст]"/>
      <dgm:spPr/>
      <dgm:t>
        <a:bodyPr/>
        <a:lstStyle/>
        <a:p>
          <a:r>
            <a:rPr lang="ru-RU" dirty="0" smtClean="0"/>
            <a:t>К методическим, кадровым, финансовым, материально-техническим и иным условия реализации Программы</a:t>
          </a:r>
          <a:endParaRPr lang="ru-RU" dirty="0"/>
        </a:p>
      </dgm:t>
    </dgm:pt>
    <dgm:pt modelId="{E89DBF99-C364-4332-8920-C44BCB84FCC4}" type="parTrans" cxnId="{24DAA9C1-55E8-4BAA-8C6B-2F5514A3C744}">
      <dgm:prSet/>
      <dgm:spPr/>
      <dgm:t>
        <a:bodyPr/>
        <a:lstStyle/>
        <a:p>
          <a:endParaRPr lang="ru-RU"/>
        </a:p>
      </dgm:t>
    </dgm:pt>
    <dgm:pt modelId="{BF627BB4-8E95-4A8F-8BC4-93627F90447C}" type="sibTrans" cxnId="{24DAA9C1-55E8-4BAA-8C6B-2F5514A3C744}">
      <dgm:prSet/>
      <dgm:spPr/>
      <dgm:t>
        <a:bodyPr/>
        <a:lstStyle/>
        <a:p>
          <a:endParaRPr lang="ru-RU"/>
        </a:p>
      </dgm:t>
    </dgm:pt>
    <dgm:pt modelId="{98B11BF6-1452-4504-B7B4-173232D51814}" type="pres">
      <dgm:prSet presAssocID="{A8D39BF0-3D33-45AC-849F-F54D29BDFF96}" presName="diagram" presStyleCnt="0">
        <dgm:presLayoutVars>
          <dgm:dir/>
          <dgm:resizeHandles val="exact"/>
        </dgm:presLayoutVars>
      </dgm:prSet>
      <dgm:spPr/>
    </dgm:pt>
    <dgm:pt modelId="{F93791A3-CCA8-4B64-ABE2-9BA038797FC2}" type="pres">
      <dgm:prSet presAssocID="{2C15E169-96B1-4234-95FB-FD315A69C474}" presName="node" presStyleLbl="node1" presStyleIdx="0" presStyleCnt="2" custScaleX="188925" custScaleY="76983" custLinFactNeighborX="-478" custLinFactNeighborY="-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E917BD-F4A5-4DF1-ADA1-B70BD596697F}" type="pres">
      <dgm:prSet presAssocID="{04D2FE7F-DA0F-4D89-BABD-3B19F0A0AFCC}" presName="sibTrans" presStyleCnt="0"/>
      <dgm:spPr/>
    </dgm:pt>
    <dgm:pt modelId="{06CB27E0-79F6-4A3E-9F05-E6B61207E1EF}" type="pres">
      <dgm:prSet presAssocID="{A21C310F-A001-4FA3-800D-D8B28EB60B0E}" presName="node" presStyleLbl="node1" presStyleIdx="1" presStyleCnt="2" custScaleX="188925">
        <dgm:presLayoutVars>
          <dgm:bulletEnabled val="1"/>
        </dgm:presLayoutVars>
      </dgm:prSet>
      <dgm:spPr/>
    </dgm:pt>
  </dgm:ptLst>
  <dgm:cxnLst>
    <dgm:cxn modelId="{24DAA9C1-55E8-4BAA-8C6B-2F5514A3C744}" srcId="{A8D39BF0-3D33-45AC-849F-F54D29BDFF96}" destId="{A21C310F-A001-4FA3-800D-D8B28EB60B0E}" srcOrd="1" destOrd="0" parTransId="{E89DBF99-C364-4332-8920-C44BCB84FCC4}" sibTransId="{BF627BB4-8E95-4A8F-8BC4-93627F90447C}"/>
    <dgm:cxn modelId="{85F32DD4-D7B0-4E62-B00B-2E3F15B4981A}" type="presOf" srcId="{A8D39BF0-3D33-45AC-849F-F54D29BDFF96}" destId="{98B11BF6-1452-4504-B7B4-173232D51814}" srcOrd="0" destOrd="0" presId="urn:microsoft.com/office/officeart/2005/8/layout/default"/>
    <dgm:cxn modelId="{68EB89DD-C54A-48CA-8646-7D3B9FF45D9E}" srcId="{A8D39BF0-3D33-45AC-849F-F54D29BDFF96}" destId="{2C15E169-96B1-4234-95FB-FD315A69C474}" srcOrd="0" destOrd="0" parTransId="{1A6DD15D-BD1F-4CA3-843F-E34B1CA6F5CA}" sibTransId="{04D2FE7F-DA0F-4D89-BABD-3B19F0A0AFCC}"/>
    <dgm:cxn modelId="{3C286791-86E5-4714-A458-53E9AAFA85CD}" type="presOf" srcId="{2C15E169-96B1-4234-95FB-FD315A69C474}" destId="{F93791A3-CCA8-4B64-ABE2-9BA038797FC2}" srcOrd="0" destOrd="0" presId="urn:microsoft.com/office/officeart/2005/8/layout/default"/>
    <dgm:cxn modelId="{D3529510-A143-48ED-84AD-849D52A74A4D}" type="presOf" srcId="{A21C310F-A001-4FA3-800D-D8B28EB60B0E}" destId="{06CB27E0-79F6-4A3E-9F05-E6B61207E1EF}" srcOrd="0" destOrd="0" presId="urn:microsoft.com/office/officeart/2005/8/layout/default"/>
    <dgm:cxn modelId="{275FD5AE-FF5A-4E14-811F-D53EAE8F04A8}" type="presParOf" srcId="{98B11BF6-1452-4504-B7B4-173232D51814}" destId="{F93791A3-CCA8-4B64-ABE2-9BA038797FC2}" srcOrd="0" destOrd="0" presId="urn:microsoft.com/office/officeart/2005/8/layout/default"/>
    <dgm:cxn modelId="{74432A99-73EA-4E2C-BB26-DE7EED8B8C71}" type="presParOf" srcId="{98B11BF6-1452-4504-B7B4-173232D51814}" destId="{27E917BD-F4A5-4DF1-ADA1-B70BD596697F}" srcOrd="1" destOrd="0" presId="urn:microsoft.com/office/officeart/2005/8/layout/default"/>
    <dgm:cxn modelId="{49A508F6-BA28-4B15-B873-B7690796E8CD}" type="presParOf" srcId="{98B11BF6-1452-4504-B7B4-173232D51814}" destId="{06CB27E0-79F6-4A3E-9F05-E6B61207E1E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243CECC-2EAF-4A74-8030-0899B0CBE250}" type="doc">
      <dgm:prSet loTypeId="urn:microsoft.com/office/officeart/2005/8/layout/lProcess3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C880B48-38F0-47BA-9948-033E056F5D21}">
      <dgm:prSet phldrT="[Текст]"/>
      <dgm:spPr/>
      <dgm:t>
        <a:bodyPr/>
        <a:lstStyle/>
        <a:p>
          <a:r>
            <a:rPr lang="ru-RU" dirty="0" smtClean="0"/>
            <a:t>Этап начальной подготовки</a:t>
          </a:r>
          <a:endParaRPr lang="ru-RU" dirty="0"/>
        </a:p>
      </dgm:t>
    </dgm:pt>
    <dgm:pt modelId="{5160FF0C-3D2F-449E-91BA-6B20139072E6}" type="parTrans" cxnId="{B87A595F-FDFF-4DB1-90AF-1CB7798E424B}">
      <dgm:prSet/>
      <dgm:spPr/>
      <dgm:t>
        <a:bodyPr/>
        <a:lstStyle/>
        <a:p>
          <a:endParaRPr lang="ru-RU"/>
        </a:p>
      </dgm:t>
    </dgm:pt>
    <dgm:pt modelId="{5FC205AC-2C29-46BF-BC54-9C011D6FD8B1}" type="sibTrans" cxnId="{B87A595F-FDFF-4DB1-90AF-1CB7798E424B}">
      <dgm:prSet/>
      <dgm:spPr/>
      <dgm:t>
        <a:bodyPr/>
        <a:lstStyle/>
        <a:p>
          <a:endParaRPr lang="ru-RU"/>
        </a:p>
      </dgm:t>
    </dgm:pt>
    <dgm:pt modelId="{67C1DF12-D435-4157-A556-570D2FCE61F1}">
      <dgm:prSet phldrT="[Текст]"/>
      <dgm:spPr/>
      <dgm:t>
        <a:bodyPr/>
        <a:lstStyle/>
        <a:p>
          <a:r>
            <a:rPr lang="ru-RU" dirty="0" smtClean="0"/>
            <a:t>до</a:t>
          </a:r>
        </a:p>
        <a:p>
          <a:r>
            <a:rPr lang="ru-RU" dirty="0" smtClean="0"/>
            <a:t> 3 лет</a:t>
          </a:r>
          <a:endParaRPr lang="ru-RU" dirty="0"/>
        </a:p>
      </dgm:t>
    </dgm:pt>
    <dgm:pt modelId="{3933C6E8-F0B9-4608-958B-2AC557EE44C4}" type="parTrans" cxnId="{BEEF28A8-7E0B-44D9-965D-DE32D99B8B4F}">
      <dgm:prSet/>
      <dgm:spPr/>
      <dgm:t>
        <a:bodyPr/>
        <a:lstStyle/>
        <a:p>
          <a:endParaRPr lang="ru-RU"/>
        </a:p>
      </dgm:t>
    </dgm:pt>
    <dgm:pt modelId="{285E4770-4538-4E29-8E35-EEE1904D9B86}" type="sibTrans" cxnId="{BEEF28A8-7E0B-44D9-965D-DE32D99B8B4F}">
      <dgm:prSet/>
      <dgm:spPr/>
      <dgm:t>
        <a:bodyPr/>
        <a:lstStyle/>
        <a:p>
          <a:endParaRPr lang="ru-RU"/>
        </a:p>
      </dgm:t>
    </dgm:pt>
    <dgm:pt modelId="{E0FF2BBA-0464-473A-B2F3-ECBA8BC96573}">
      <dgm:prSet phldrT="[Текст]"/>
      <dgm:spPr/>
      <dgm:t>
        <a:bodyPr/>
        <a:lstStyle/>
        <a:p>
          <a:r>
            <a:rPr lang="ru-RU" dirty="0" smtClean="0"/>
            <a:t>Тренировочный этап </a:t>
          </a:r>
        </a:p>
        <a:p>
          <a:r>
            <a:rPr lang="ru-RU" dirty="0" smtClean="0"/>
            <a:t>(период базовой подготовки)</a:t>
          </a:r>
          <a:endParaRPr lang="ru-RU" dirty="0"/>
        </a:p>
      </dgm:t>
    </dgm:pt>
    <dgm:pt modelId="{8FDE1A50-788A-41FA-9FCA-653B0FF021C1}" type="parTrans" cxnId="{85668399-837B-410F-8266-5DED22D0E152}">
      <dgm:prSet/>
      <dgm:spPr/>
      <dgm:t>
        <a:bodyPr/>
        <a:lstStyle/>
        <a:p>
          <a:endParaRPr lang="ru-RU"/>
        </a:p>
      </dgm:t>
    </dgm:pt>
    <dgm:pt modelId="{0BF2072E-4FDF-4041-8554-CBAB2E31BC9A}" type="sibTrans" cxnId="{85668399-837B-410F-8266-5DED22D0E152}">
      <dgm:prSet/>
      <dgm:spPr/>
      <dgm:t>
        <a:bodyPr/>
        <a:lstStyle/>
        <a:p>
          <a:endParaRPr lang="ru-RU"/>
        </a:p>
      </dgm:t>
    </dgm:pt>
    <dgm:pt modelId="{122F6362-B252-4CFA-AA0E-493627BFF1D1}">
      <dgm:prSet phldrT="[Текст]"/>
      <dgm:spPr/>
      <dgm:t>
        <a:bodyPr/>
        <a:lstStyle/>
        <a:p>
          <a:r>
            <a:rPr lang="ru-RU" dirty="0" smtClean="0"/>
            <a:t>до </a:t>
          </a:r>
        </a:p>
        <a:p>
          <a:r>
            <a:rPr lang="ru-RU" dirty="0" smtClean="0"/>
            <a:t>2 лет</a:t>
          </a:r>
          <a:endParaRPr lang="ru-RU" dirty="0"/>
        </a:p>
      </dgm:t>
    </dgm:pt>
    <dgm:pt modelId="{1953F51C-BF20-4E93-8916-5B7E180098A7}" type="parTrans" cxnId="{7197E51F-39C5-474C-B0A2-B58BE6C5A0C1}">
      <dgm:prSet/>
      <dgm:spPr/>
      <dgm:t>
        <a:bodyPr/>
        <a:lstStyle/>
        <a:p>
          <a:endParaRPr lang="ru-RU"/>
        </a:p>
      </dgm:t>
    </dgm:pt>
    <dgm:pt modelId="{2DD18B4E-08B9-4684-B673-7F40A3F52F4C}" type="sibTrans" cxnId="{7197E51F-39C5-474C-B0A2-B58BE6C5A0C1}">
      <dgm:prSet/>
      <dgm:spPr/>
      <dgm:t>
        <a:bodyPr/>
        <a:lstStyle/>
        <a:p>
          <a:endParaRPr lang="ru-RU"/>
        </a:p>
      </dgm:t>
    </dgm:pt>
    <dgm:pt modelId="{6FE4905C-F265-4BC5-92A2-762117412B88}">
      <dgm:prSet phldrT="[Текст]"/>
      <dgm:spPr/>
      <dgm:t>
        <a:bodyPr/>
        <a:lstStyle/>
        <a:p>
          <a:r>
            <a:rPr lang="ru-RU" dirty="0" smtClean="0"/>
            <a:t>Тренировочный этап (период спортивной специализации)</a:t>
          </a:r>
          <a:endParaRPr lang="ru-RU" dirty="0"/>
        </a:p>
      </dgm:t>
    </dgm:pt>
    <dgm:pt modelId="{CCB2755D-8E28-45F1-ABB3-5271777EB2BA}" type="parTrans" cxnId="{03A8A9C1-88B1-42FA-A0DB-27E8099F9368}">
      <dgm:prSet/>
      <dgm:spPr/>
      <dgm:t>
        <a:bodyPr/>
        <a:lstStyle/>
        <a:p>
          <a:endParaRPr lang="ru-RU"/>
        </a:p>
      </dgm:t>
    </dgm:pt>
    <dgm:pt modelId="{71728477-BFCD-4DED-87A5-114B2765C197}" type="sibTrans" cxnId="{03A8A9C1-88B1-42FA-A0DB-27E8099F9368}">
      <dgm:prSet/>
      <dgm:spPr/>
      <dgm:t>
        <a:bodyPr/>
        <a:lstStyle/>
        <a:p>
          <a:endParaRPr lang="ru-RU"/>
        </a:p>
      </dgm:t>
    </dgm:pt>
    <dgm:pt modelId="{029A8176-F54E-4762-8E72-239BB275E195}">
      <dgm:prSet phldrT="[Текст]"/>
      <dgm:spPr/>
      <dgm:t>
        <a:bodyPr/>
        <a:lstStyle/>
        <a:p>
          <a:r>
            <a:rPr lang="ru-RU" dirty="0" smtClean="0"/>
            <a:t>до</a:t>
          </a:r>
        </a:p>
        <a:p>
          <a:r>
            <a:rPr lang="ru-RU" dirty="0" smtClean="0"/>
            <a:t>3 лет</a:t>
          </a:r>
          <a:endParaRPr lang="ru-RU" dirty="0"/>
        </a:p>
      </dgm:t>
    </dgm:pt>
    <dgm:pt modelId="{23A27E7D-8E30-4DD1-A707-C15646B60B95}" type="parTrans" cxnId="{CE2484D3-2C0A-4E42-9B60-2543D6413F7B}">
      <dgm:prSet/>
      <dgm:spPr/>
      <dgm:t>
        <a:bodyPr/>
        <a:lstStyle/>
        <a:p>
          <a:endParaRPr lang="ru-RU"/>
        </a:p>
      </dgm:t>
    </dgm:pt>
    <dgm:pt modelId="{0F47D25B-7D42-493A-BF66-B4DB36F2278C}" type="sibTrans" cxnId="{CE2484D3-2C0A-4E42-9B60-2543D6413F7B}">
      <dgm:prSet/>
      <dgm:spPr/>
      <dgm:t>
        <a:bodyPr/>
        <a:lstStyle/>
        <a:p>
          <a:endParaRPr lang="ru-RU"/>
        </a:p>
      </dgm:t>
    </dgm:pt>
    <dgm:pt modelId="{4C3488B6-A923-48FB-A2E0-E06FA384ACAF}">
      <dgm:prSet phldrT="[Текст]"/>
      <dgm:spPr/>
      <dgm:t>
        <a:bodyPr/>
        <a:lstStyle/>
        <a:p>
          <a:r>
            <a:rPr lang="ru-RU" dirty="0" smtClean="0"/>
            <a:t> Этап совершенствования спортивного мастерства</a:t>
          </a:r>
          <a:endParaRPr lang="ru-RU" dirty="0"/>
        </a:p>
      </dgm:t>
    </dgm:pt>
    <dgm:pt modelId="{04B6632B-942E-4CC1-9996-59E7040364FB}" type="parTrans" cxnId="{B2CFDEAD-D8B4-4CBD-A00A-E92C48CA196D}">
      <dgm:prSet/>
      <dgm:spPr/>
      <dgm:t>
        <a:bodyPr/>
        <a:lstStyle/>
        <a:p>
          <a:endParaRPr lang="ru-RU"/>
        </a:p>
      </dgm:t>
    </dgm:pt>
    <dgm:pt modelId="{07B65825-B423-419E-9810-F28BBC43CA2F}" type="sibTrans" cxnId="{B2CFDEAD-D8B4-4CBD-A00A-E92C48CA196D}">
      <dgm:prSet/>
      <dgm:spPr/>
      <dgm:t>
        <a:bodyPr/>
        <a:lstStyle/>
        <a:p>
          <a:endParaRPr lang="ru-RU"/>
        </a:p>
      </dgm:t>
    </dgm:pt>
    <dgm:pt modelId="{A3534FDD-CEE3-47C7-8F23-5B15D0F555A1}">
      <dgm:prSet phldrT="[Текст]"/>
      <dgm:spPr/>
      <dgm:t>
        <a:bodyPr/>
        <a:lstStyle/>
        <a:p>
          <a:r>
            <a:rPr lang="ru-RU" dirty="0" smtClean="0"/>
            <a:t>до</a:t>
          </a:r>
        </a:p>
        <a:p>
          <a:r>
            <a:rPr lang="ru-RU" dirty="0" smtClean="0"/>
            <a:t>2 лет</a:t>
          </a:r>
          <a:endParaRPr lang="ru-RU" dirty="0"/>
        </a:p>
      </dgm:t>
    </dgm:pt>
    <dgm:pt modelId="{AD6E7469-D33B-473A-BA94-EEB5D8600CDE}" type="parTrans" cxnId="{1771C125-795C-403B-BF84-C34BB66218C4}">
      <dgm:prSet/>
      <dgm:spPr/>
      <dgm:t>
        <a:bodyPr/>
        <a:lstStyle/>
        <a:p>
          <a:endParaRPr lang="ru-RU"/>
        </a:p>
      </dgm:t>
    </dgm:pt>
    <dgm:pt modelId="{9A80BBA4-712A-460A-B3F2-9B0B6C06C1E4}" type="sibTrans" cxnId="{1771C125-795C-403B-BF84-C34BB66218C4}">
      <dgm:prSet/>
      <dgm:spPr/>
      <dgm:t>
        <a:bodyPr/>
        <a:lstStyle/>
        <a:p>
          <a:endParaRPr lang="ru-RU"/>
        </a:p>
      </dgm:t>
    </dgm:pt>
    <dgm:pt modelId="{760C2EE4-B4F3-417C-89CA-5778A76E74F3}" type="pres">
      <dgm:prSet presAssocID="{6243CECC-2EAF-4A74-8030-0899B0CBE25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81918E66-B2B5-4CEB-A23C-9B8D0DF9EDF1}" type="pres">
      <dgm:prSet presAssocID="{AC880B48-38F0-47BA-9948-033E056F5D21}" presName="horFlow" presStyleCnt="0"/>
      <dgm:spPr/>
    </dgm:pt>
    <dgm:pt modelId="{3678FC56-921F-4EB1-8002-D539CCC3A2CD}" type="pres">
      <dgm:prSet presAssocID="{AC880B48-38F0-47BA-9948-033E056F5D21}" presName="bigChev" presStyleLbl="node1" presStyleIdx="0" presStyleCnt="4" custScaleX="205991"/>
      <dgm:spPr/>
      <dgm:t>
        <a:bodyPr/>
        <a:lstStyle/>
        <a:p>
          <a:endParaRPr lang="ru-RU"/>
        </a:p>
      </dgm:t>
    </dgm:pt>
    <dgm:pt modelId="{2C5256DB-6269-49E9-840F-AF4831A2B159}" type="pres">
      <dgm:prSet presAssocID="{3933C6E8-F0B9-4608-958B-2AC557EE44C4}" presName="parTrans" presStyleCnt="0"/>
      <dgm:spPr/>
    </dgm:pt>
    <dgm:pt modelId="{C4B81E0C-DA75-40A0-922C-81F01076E4D0}" type="pres">
      <dgm:prSet presAssocID="{67C1DF12-D435-4157-A556-570D2FCE61F1}" presName="node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F825F7-CA9F-4DF5-BF78-F63C00A33719}" type="pres">
      <dgm:prSet presAssocID="{AC880B48-38F0-47BA-9948-033E056F5D21}" presName="vSp" presStyleCnt="0"/>
      <dgm:spPr/>
    </dgm:pt>
    <dgm:pt modelId="{BE705855-F44D-4D48-A593-BBB59DFC921C}" type="pres">
      <dgm:prSet presAssocID="{E0FF2BBA-0464-473A-B2F3-ECBA8BC96573}" presName="horFlow" presStyleCnt="0"/>
      <dgm:spPr/>
    </dgm:pt>
    <dgm:pt modelId="{60957FF4-5024-4090-BD39-C02B5B12574E}" type="pres">
      <dgm:prSet presAssocID="{E0FF2BBA-0464-473A-B2F3-ECBA8BC96573}" presName="bigChev" presStyleLbl="node1" presStyleIdx="1" presStyleCnt="4" custScaleX="204371"/>
      <dgm:spPr/>
      <dgm:t>
        <a:bodyPr/>
        <a:lstStyle/>
        <a:p>
          <a:endParaRPr lang="ru-RU"/>
        </a:p>
      </dgm:t>
    </dgm:pt>
    <dgm:pt modelId="{E489EB8A-1EC2-4728-BDA2-18C881709DAF}" type="pres">
      <dgm:prSet presAssocID="{1953F51C-BF20-4E93-8916-5B7E180098A7}" presName="parTrans" presStyleCnt="0"/>
      <dgm:spPr/>
    </dgm:pt>
    <dgm:pt modelId="{478E7BE8-84B2-4776-815B-4790E9950132}" type="pres">
      <dgm:prSet presAssocID="{122F6362-B252-4CFA-AA0E-493627BFF1D1}" presName="node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6786B0-ABB1-4352-89FB-517C16D67A4E}" type="pres">
      <dgm:prSet presAssocID="{E0FF2BBA-0464-473A-B2F3-ECBA8BC96573}" presName="vSp" presStyleCnt="0"/>
      <dgm:spPr/>
    </dgm:pt>
    <dgm:pt modelId="{444B2D94-49F2-4A20-A064-100A0CC1EA93}" type="pres">
      <dgm:prSet presAssocID="{6FE4905C-F265-4BC5-92A2-762117412B88}" presName="horFlow" presStyleCnt="0"/>
      <dgm:spPr/>
    </dgm:pt>
    <dgm:pt modelId="{CC26C39F-C77B-4AF6-BC12-3DA66BA178D4}" type="pres">
      <dgm:prSet presAssocID="{6FE4905C-F265-4BC5-92A2-762117412B88}" presName="bigChev" presStyleLbl="node1" presStyleIdx="2" presStyleCnt="4" custScaleX="207519"/>
      <dgm:spPr/>
      <dgm:t>
        <a:bodyPr/>
        <a:lstStyle/>
        <a:p>
          <a:endParaRPr lang="ru-RU"/>
        </a:p>
      </dgm:t>
    </dgm:pt>
    <dgm:pt modelId="{D1B41A66-69BB-4CAA-9BA5-6070ECF12E10}" type="pres">
      <dgm:prSet presAssocID="{23A27E7D-8E30-4DD1-A707-C15646B60B95}" presName="parTrans" presStyleCnt="0"/>
      <dgm:spPr/>
    </dgm:pt>
    <dgm:pt modelId="{0711AC4F-B55C-4D50-A530-B8A26F133CAF}" type="pres">
      <dgm:prSet presAssocID="{029A8176-F54E-4762-8E72-239BB275E195}" presName="node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ECFCF8-5C75-4B1B-B785-817ADB69E631}" type="pres">
      <dgm:prSet presAssocID="{6FE4905C-F265-4BC5-92A2-762117412B88}" presName="vSp" presStyleCnt="0"/>
      <dgm:spPr/>
    </dgm:pt>
    <dgm:pt modelId="{3481D5DC-D0DE-4A71-890D-F73C8DCA1B83}" type="pres">
      <dgm:prSet presAssocID="{4C3488B6-A923-48FB-A2E0-E06FA384ACAF}" presName="horFlow" presStyleCnt="0"/>
      <dgm:spPr/>
    </dgm:pt>
    <dgm:pt modelId="{E4B60BD5-2653-4240-AE7F-36CFA0B82B28}" type="pres">
      <dgm:prSet presAssocID="{4C3488B6-A923-48FB-A2E0-E06FA384ACAF}" presName="bigChev" presStyleLbl="node1" presStyleIdx="3" presStyleCnt="4" custScaleX="204902"/>
      <dgm:spPr/>
      <dgm:t>
        <a:bodyPr/>
        <a:lstStyle/>
        <a:p>
          <a:endParaRPr lang="ru-RU"/>
        </a:p>
      </dgm:t>
    </dgm:pt>
    <dgm:pt modelId="{568E4DA4-44BC-459C-8DBD-7CA7FC193286}" type="pres">
      <dgm:prSet presAssocID="{AD6E7469-D33B-473A-BA94-EEB5D8600CDE}" presName="parTrans" presStyleCnt="0"/>
      <dgm:spPr/>
    </dgm:pt>
    <dgm:pt modelId="{936E9B97-9DBA-44CF-B457-8928E52FD79D}" type="pres">
      <dgm:prSet presAssocID="{A3534FDD-CEE3-47C7-8F23-5B15D0F555A1}" presName="node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954E40-8AD1-4152-BDF9-8B2B40911943}" type="presOf" srcId="{6243CECC-2EAF-4A74-8030-0899B0CBE250}" destId="{760C2EE4-B4F3-417C-89CA-5778A76E74F3}" srcOrd="0" destOrd="0" presId="urn:microsoft.com/office/officeart/2005/8/layout/lProcess3"/>
    <dgm:cxn modelId="{CE2484D3-2C0A-4E42-9B60-2543D6413F7B}" srcId="{6FE4905C-F265-4BC5-92A2-762117412B88}" destId="{029A8176-F54E-4762-8E72-239BB275E195}" srcOrd="0" destOrd="0" parTransId="{23A27E7D-8E30-4DD1-A707-C15646B60B95}" sibTransId="{0F47D25B-7D42-493A-BF66-B4DB36F2278C}"/>
    <dgm:cxn modelId="{BEEF28A8-7E0B-44D9-965D-DE32D99B8B4F}" srcId="{AC880B48-38F0-47BA-9948-033E056F5D21}" destId="{67C1DF12-D435-4157-A556-570D2FCE61F1}" srcOrd="0" destOrd="0" parTransId="{3933C6E8-F0B9-4608-958B-2AC557EE44C4}" sibTransId="{285E4770-4538-4E29-8E35-EEE1904D9B86}"/>
    <dgm:cxn modelId="{03A8A9C1-88B1-42FA-A0DB-27E8099F9368}" srcId="{6243CECC-2EAF-4A74-8030-0899B0CBE250}" destId="{6FE4905C-F265-4BC5-92A2-762117412B88}" srcOrd="2" destOrd="0" parTransId="{CCB2755D-8E28-45F1-ABB3-5271777EB2BA}" sibTransId="{71728477-BFCD-4DED-87A5-114B2765C197}"/>
    <dgm:cxn modelId="{1771C125-795C-403B-BF84-C34BB66218C4}" srcId="{4C3488B6-A923-48FB-A2E0-E06FA384ACAF}" destId="{A3534FDD-CEE3-47C7-8F23-5B15D0F555A1}" srcOrd="0" destOrd="0" parTransId="{AD6E7469-D33B-473A-BA94-EEB5D8600CDE}" sibTransId="{9A80BBA4-712A-460A-B3F2-9B0B6C06C1E4}"/>
    <dgm:cxn modelId="{5E186996-AFAA-4B79-B145-7BA480399CD9}" type="presOf" srcId="{AC880B48-38F0-47BA-9948-033E056F5D21}" destId="{3678FC56-921F-4EB1-8002-D539CCC3A2CD}" srcOrd="0" destOrd="0" presId="urn:microsoft.com/office/officeart/2005/8/layout/lProcess3"/>
    <dgm:cxn modelId="{B87A595F-FDFF-4DB1-90AF-1CB7798E424B}" srcId="{6243CECC-2EAF-4A74-8030-0899B0CBE250}" destId="{AC880B48-38F0-47BA-9948-033E056F5D21}" srcOrd="0" destOrd="0" parTransId="{5160FF0C-3D2F-449E-91BA-6B20139072E6}" sibTransId="{5FC205AC-2C29-46BF-BC54-9C011D6FD8B1}"/>
    <dgm:cxn modelId="{9CE511A4-B910-43AF-80DA-5090E5842D2E}" type="presOf" srcId="{E0FF2BBA-0464-473A-B2F3-ECBA8BC96573}" destId="{60957FF4-5024-4090-BD39-C02B5B12574E}" srcOrd="0" destOrd="0" presId="urn:microsoft.com/office/officeart/2005/8/layout/lProcess3"/>
    <dgm:cxn modelId="{BC6B287C-867D-4CEB-9FAF-F859BB148543}" type="presOf" srcId="{122F6362-B252-4CFA-AA0E-493627BFF1D1}" destId="{478E7BE8-84B2-4776-815B-4790E9950132}" srcOrd="0" destOrd="0" presId="urn:microsoft.com/office/officeart/2005/8/layout/lProcess3"/>
    <dgm:cxn modelId="{85668399-837B-410F-8266-5DED22D0E152}" srcId="{6243CECC-2EAF-4A74-8030-0899B0CBE250}" destId="{E0FF2BBA-0464-473A-B2F3-ECBA8BC96573}" srcOrd="1" destOrd="0" parTransId="{8FDE1A50-788A-41FA-9FCA-653B0FF021C1}" sibTransId="{0BF2072E-4FDF-4041-8554-CBAB2E31BC9A}"/>
    <dgm:cxn modelId="{C34D6404-3503-43C5-BDA5-7C0F73A313BF}" type="presOf" srcId="{6FE4905C-F265-4BC5-92A2-762117412B88}" destId="{CC26C39F-C77B-4AF6-BC12-3DA66BA178D4}" srcOrd="0" destOrd="0" presId="urn:microsoft.com/office/officeart/2005/8/layout/lProcess3"/>
    <dgm:cxn modelId="{5526D82A-24CE-4584-8519-8C7A502F2C8D}" type="presOf" srcId="{A3534FDD-CEE3-47C7-8F23-5B15D0F555A1}" destId="{936E9B97-9DBA-44CF-B457-8928E52FD79D}" srcOrd="0" destOrd="0" presId="urn:microsoft.com/office/officeart/2005/8/layout/lProcess3"/>
    <dgm:cxn modelId="{7197E51F-39C5-474C-B0A2-B58BE6C5A0C1}" srcId="{E0FF2BBA-0464-473A-B2F3-ECBA8BC96573}" destId="{122F6362-B252-4CFA-AA0E-493627BFF1D1}" srcOrd="0" destOrd="0" parTransId="{1953F51C-BF20-4E93-8916-5B7E180098A7}" sibTransId="{2DD18B4E-08B9-4684-B673-7F40A3F52F4C}"/>
    <dgm:cxn modelId="{BEE57CD5-A661-4538-A5CA-7337F4705663}" type="presOf" srcId="{4C3488B6-A923-48FB-A2E0-E06FA384ACAF}" destId="{E4B60BD5-2653-4240-AE7F-36CFA0B82B28}" srcOrd="0" destOrd="0" presId="urn:microsoft.com/office/officeart/2005/8/layout/lProcess3"/>
    <dgm:cxn modelId="{B2CFDEAD-D8B4-4CBD-A00A-E92C48CA196D}" srcId="{6243CECC-2EAF-4A74-8030-0899B0CBE250}" destId="{4C3488B6-A923-48FB-A2E0-E06FA384ACAF}" srcOrd="3" destOrd="0" parTransId="{04B6632B-942E-4CC1-9996-59E7040364FB}" sibTransId="{07B65825-B423-419E-9810-F28BBC43CA2F}"/>
    <dgm:cxn modelId="{8054BE41-1DCD-4F44-899B-80BA75001488}" type="presOf" srcId="{67C1DF12-D435-4157-A556-570D2FCE61F1}" destId="{C4B81E0C-DA75-40A0-922C-81F01076E4D0}" srcOrd="0" destOrd="0" presId="urn:microsoft.com/office/officeart/2005/8/layout/lProcess3"/>
    <dgm:cxn modelId="{429FE674-D947-4D2A-828F-99D14183022F}" type="presOf" srcId="{029A8176-F54E-4762-8E72-239BB275E195}" destId="{0711AC4F-B55C-4D50-A530-B8A26F133CAF}" srcOrd="0" destOrd="0" presId="urn:microsoft.com/office/officeart/2005/8/layout/lProcess3"/>
    <dgm:cxn modelId="{9989EDB5-DA77-4995-8713-B3F3B187C5AF}" type="presParOf" srcId="{760C2EE4-B4F3-417C-89CA-5778A76E74F3}" destId="{81918E66-B2B5-4CEB-A23C-9B8D0DF9EDF1}" srcOrd="0" destOrd="0" presId="urn:microsoft.com/office/officeart/2005/8/layout/lProcess3"/>
    <dgm:cxn modelId="{5FF51371-EC83-482B-9840-95A0C60A9C97}" type="presParOf" srcId="{81918E66-B2B5-4CEB-A23C-9B8D0DF9EDF1}" destId="{3678FC56-921F-4EB1-8002-D539CCC3A2CD}" srcOrd="0" destOrd="0" presId="urn:microsoft.com/office/officeart/2005/8/layout/lProcess3"/>
    <dgm:cxn modelId="{68975CC0-E279-41D1-B58E-8AA39F0E430F}" type="presParOf" srcId="{81918E66-B2B5-4CEB-A23C-9B8D0DF9EDF1}" destId="{2C5256DB-6269-49E9-840F-AF4831A2B159}" srcOrd="1" destOrd="0" presId="urn:microsoft.com/office/officeart/2005/8/layout/lProcess3"/>
    <dgm:cxn modelId="{691D105E-7CA2-4347-9ECE-68C0ED13CC5F}" type="presParOf" srcId="{81918E66-B2B5-4CEB-A23C-9B8D0DF9EDF1}" destId="{C4B81E0C-DA75-40A0-922C-81F01076E4D0}" srcOrd="2" destOrd="0" presId="urn:microsoft.com/office/officeart/2005/8/layout/lProcess3"/>
    <dgm:cxn modelId="{84EAFD50-D84F-4996-9999-A53FE928F4C5}" type="presParOf" srcId="{760C2EE4-B4F3-417C-89CA-5778A76E74F3}" destId="{CCF825F7-CA9F-4DF5-BF78-F63C00A33719}" srcOrd="1" destOrd="0" presId="urn:microsoft.com/office/officeart/2005/8/layout/lProcess3"/>
    <dgm:cxn modelId="{8041E143-53EC-44CC-8141-E9C55BDFC8D9}" type="presParOf" srcId="{760C2EE4-B4F3-417C-89CA-5778A76E74F3}" destId="{BE705855-F44D-4D48-A593-BBB59DFC921C}" srcOrd="2" destOrd="0" presId="urn:microsoft.com/office/officeart/2005/8/layout/lProcess3"/>
    <dgm:cxn modelId="{2E3B8FCD-BBA8-45D8-A235-BE473AEC77CA}" type="presParOf" srcId="{BE705855-F44D-4D48-A593-BBB59DFC921C}" destId="{60957FF4-5024-4090-BD39-C02B5B12574E}" srcOrd="0" destOrd="0" presId="urn:microsoft.com/office/officeart/2005/8/layout/lProcess3"/>
    <dgm:cxn modelId="{1C99252F-6B80-4760-9385-9433F50D6362}" type="presParOf" srcId="{BE705855-F44D-4D48-A593-BBB59DFC921C}" destId="{E489EB8A-1EC2-4728-BDA2-18C881709DAF}" srcOrd="1" destOrd="0" presId="urn:microsoft.com/office/officeart/2005/8/layout/lProcess3"/>
    <dgm:cxn modelId="{78330048-36CE-4F90-B463-F188866080E8}" type="presParOf" srcId="{BE705855-F44D-4D48-A593-BBB59DFC921C}" destId="{478E7BE8-84B2-4776-815B-4790E9950132}" srcOrd="2" destOrd="0" presId="urn:microsoft.com/office/officeart/2005/8/layout/lProcess3"/>
    <dgm:cxn modelId="{B2362AA0-BC48-4C08-903C-51B847ACFD3B}" type="presParOf" srcId="{760C2EE4-B4F3-417C-89CA-5778A76E74F3}" destId="{116786B0-ABB1-4352-89FB-517C16D67A4E}" srcOrd="3" destOrd="0" presId="urn:microsoft.com/office/officeart/2005/8/layout/lProcess3"/>
    <dgm:cxn modelId="{83B80E16-FBB9-40B3-BA3F-3C0869E9D4B4}" type="presParOf" srcId="{760C2EE4-B4F3-417C-89CA-5778A76E74F3}" destId="{444B2D94-49F2-4A20-A064-100A0CC1EA93}" srcOrd="4" destOrd="0" presId="urn:microsoft.com/office/officeart/2005/8/layout/lProcess3"/>
    <dgm:cxn modelId="{E7B7A995-BAC1-4158-9A9B-79C69EF7B222}" type="presParOf" srcId="{444B2D94-49F2-4A20-A064-100A0CC1EA93}" destId="{CC26C39F-C77B-4AF6-BC12-3DA66BA178D4}" srcOrd="0" destOrd="0" presId="urn:microsoft.com/office/officeart/2005/8/layout/lProcess3"/>
    <dgm:cxn modelId="{FCB6A6B0-5ABF-4D0A-BD7F-B4C7FC21A96E}" type="presParOf" srcId="{444B2D94-49F2-4A20-A064-100A0CC1EA93}" destId="{D1B41A66-69BB-4CAA-9BA5-6070ECF12E10}" srcOrd="1" destOrd="0" presId="urn:microsoft.com/office/officeart/2005/8/layout/lProcess3"/>
    <dgm:cxn modelId="{E490C720-9333-47F0-912F-57BF84E7F7B4}" type="presParOf" srcId="{444B2D94-49F2-4A20-A064-100A0CC1EA93}" destId="{0711AC4F-B55C-4D50-A530-B8A26F133CAF}" srcOrd="2" destOrd="0" presId="urn:microsoft.com/office/officeart/2005/8/layout/lProcess3"/>
    <dgm:cxn modelId="{7FE68369-7624-46C1-8766-83B34BC07D3B}" type="presParOf" srcId="{760C2EE4-B4F3-417C-89CA-5778A76E74F3}" destId="{3EECFCF8-5C75-4B1B-B785-817ADB69E631}" srcOrd="5" destOrd="0" presId="urn:microsoft.com/office/officeart/2005/8/layout/lProcess3"/>
    <dgm:cxn modelId="{931493D2-5C62-4DD9-B5DF-7AB0FA54BA45}" type="presParOf" srcId="{760C2EE4-B4F3-417C-89CA-5778A76E74F3}" destId="{3481D5DC-D0DE-4A71-890D-F73C8DCA1B83}" srcOrd="6" destOrd="0" presId="urn:microsoft.com/office/officeart/2005/8/layout/lProcess3"/>
    <dgm:cxn modelId="{30C66EDF-A4E7-409A-AEB2-718C4721B9FA}" type="presParOf" srcId="{3481D5DC-D0DE-4A71-890D-F73C8DCA1B83}" destId="{E4B60BD5-2653-4240-AE7F-36CFA0B82B28}" srcOrd="0" destOrd="0" presId="urn:microsoft.com/office/officeart/2005/8/layout/lProcess3"/>
    <dgm:cxn modelId="{25F8EF4F-9E08-408B-8F75-B6868CA29601}" type="presParOf" srcId="{3481D5DC-D0DE-4A71-890D-F73C8DCA1B83}" destId="{568E4DA4-44BC-459C-8DBD-7CA7FC193286}" srcOrd="1" destOrd="0" presId="urn:microsoft.com/office/officeart/2005/8/layout/lProcess3"/>
    <dgm:cxn modelId="{5B896FD5-1C8D-42FF-A3FA-72923F0C12D1}" type="presParOf" srcId="{3481D5DC-D0DE-4A71-890D-F73C8DCA1B83}" destId="{936E9B97-9DBA-44CF-B457-8928E52FD79D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7266270-2177-420B-91CE-41EFD0FA01D3}" type="doc">
      <dgm:prSet loTypeId="urn:microsoft.com/office/officeart/2005/8/layout/default" loCatId="list" qsTypeId="urn:microsoft.com/office/officeart/2005/8/quickstyle/simple3" qsCatId="simple" csTypeId="urn:microsoft.com/office/officeart/2005/8/colors/accent5_3" csCatId="accent5" phldr="1"/>
      <dgm:spPr/>
      <dgm:t>
        <a:bodyPr/>
        <a:lstStyle/>
        <a:p>
          <a:endParaRPr lang="ru-RU"/>
        </a:p>
      </dgm:t>
    </dgm:pt>
    <dgm:pt modelId="{E3CE8DA8-D8FC-4EBE-98AA-4243F6F14594}">
      <dgm:prSet phldrT="[Текст]"/>
      <dgm:spPr/>
      <dgm:t>
        <a:bodyPr/>
        <a:lstStyle/>
        <a:p>
          <a:r>
            <a:rPr lang="ru-RU" b="1" dirty="0" smtClean="0"/>
            <a:t>Доля специалистов, имеющих высшее образование, составляет не менее 25 % от общего числа специалистов, обеспечивающих реализацию Программы</a:t>
          </a:r>
          <a:endParaRPr lang="ru-RU" b="1" dirty="0"/>
        </a:p>
      </dgm:t>
    </dgm:pt>
    <dgm:pt modelId="{BDA2262E-3D66-4F7D-AC88-885074D64271}" type="parTrans" cxnId="{1F98699B-85E9-4773-9FF1-02700612F0F5}">
      <dgm:prSet/>
      <dgm:spPr/>
      <dgm:t>
        <a:bodyPr/>
        <a:lstStyle/>
        <a:p>
          <a:endParaRPr lang="ru-RU"/>
        </a:p>
      </dgm:t>
    </dgm:pt>
    <dgm:pt modelId="{D2DB9865-D40B-48DB-995B-349FB0BACB6A}" type="sibTrans" cxnId="{1F98699B-85E9-4773-9FF1-02700612F0F5}">
      <dgm:prSet/>
      <dgm:spPr/>
      <dgm:t>
        <a:bodyPr/>
        <a:lstStyle/>
        <a:p>
          <a:endParaRPr lang="ru-RU"/>
        </a:p>
      </dgm:t>
    </dgm:pt>
    <dgm:pt modelId="{07EA7B74-776A-4ED5-B742-468E5F7B60D1}">
      <dgm:prSet phldrT="[Текст]"/>
      <dgm:spPr/>
      <dgm:t>
        <a:bodyPr/>
        <a:lstStyle/>
        <a:p>
          <a:r>
            <a:rPr lang="ru-RU" b="1" dirty="0" smtClean="0"/>
            <a:t>Специфика избранных видов спорта предусматривает участие специалистов, имеющих высшее образование по инженерным и военным специальностям, при условии прохождения профессиональной переподготовки</a:t>
          </a:r>
          <a:endParaRPr lang="ru-RU" b="1" dirty="0"/>
        </a:p>
      </dgm:t>
    </dgm:pt>
    <dgm:pt modelId="{0A7B4C9B-28FA-4BCE-809E-BD65480AD09C}" type="parTrans" cxnId="{B963644F-B971-4E5F-AD93-3CA0984F17F8}">
      <dgm:prSet/>
      <dgm:spPr/>
      <dgm:t>
        <a:bodyPr/>
        <a:lstStyle/>
        <a:p>
          <a:endParaRPr lang="ru-RU"/>
        </a:p>
      </dgm:t>
    </dgm:pt>
    <dgm:pt modelId="{F85147F3-CE4E-41C8-9A5B-64CC9E9598DC}" type="sibTrans" cxnId="{B963644F-B971-4E5F-AD93-3CA0984F17F8}">
      <dgm:prSet/>
      <dgm:spPr/>
      <dgm:t>
        <a:bodyPr/>
        <a:lstStyle/>
        <a:p>
          <a:endParaRPr lang="ru-RU"/>
        </a:p>
      </dgm:t>
    </dgm:pt>
    <dgm:pt modelId="{FD790399-8DE3-45CD-B359-214BA189A8D7}" type="pres">
      <dgm:prSet presAssocID="{47266270-2177-420B-91CE-41EFD0FA01D3}" presName="diagram" presStyleCnt="0">
        <dgm:presLayoutVars>
          <dgm:dir/>
          <dgm:resizeHandles val="exact"/>
        </dgm:presLayoutVars>
      </dgm:prSet>
      <dgm:spPr/>
    </dgm:pt>
    <dgm:pt modelId="{2A0970F8-CBA9-420F-BB33-2352EFCE9DAC}" type="pres">
      <dgm:prSet presAssocID="{E3CE8DA8-D8FC-4EBE-98AA-4243F6F14594}" presName="node" presStyleLbl="node1" presStyleIdx="0" presStyleCnt="2" custLinFactNeighborX="836" custLinFactNeighborY="-135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AF3937-7BD3-4C49-97F1-DEE21ED4E249}" type="pres">
      <dgm:prSet presAssocID="{D2DB9865-D40B-48DB-995B-349FB0BACB6A}" presName="sibTrans" presStyleCnt="0"/>
      <dgm:spPr/>
    </dgm:pt>
    <dgm:pt modelId="{D7F1FCF6-6313-4B79-90A1-F049A0EAD30F}" type="pres">
      <dgm:prSet presAssocID="{07EA7B74-776A-4ED5-B742-468E5F7B60D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47E977-5EC5-4E53-A66A-C0D9A89F2BA1}" type="presOf" srcId="{E3CE8DA8-D8FC-4EBE-98AA-4243F6F14594}" destId="{2A0970F8-CBA9-420F-BB33-2352EFCE9DAC}" srcOrd="0" destOrd="0" presId="urn:microsoft.com/office/officeart/2005/8/layout/default"/>
    <dgm:cxn modelId="{4A9376BF-0C13-424D-97F1-FF094D1F48B1}" type="presOf" srcId="{47266270-2177-420B-91CE-41EFD0FA01D3}" destId="{FD790399-8DE3-45CD-B359-214BA189A8D7}" srcOrd="0" destOrd="0" presId="urn:microsoft.com/office/officeart/2005/8/layout/default"/>
    <dgm:cxn modelId="{2EE5E71F-A6C6-47AE-AD60-0C9622C86B69}" type="presOf" srcId="{07EA7B74-776A-4ED5-B742-468E5F7B60D1}" destId="{D7F1FCF6-6313-4B79-90A1-F049A0EAD30F}" srcOrd="0" destOrd="0" presId="urn:microsoft.com/office/officeart/2005/8/layout/default"/>
    <dgm:cxn modelId="{1F98699B-85E9-4773-9FF1-02700612F0F5}" srcId="{47266270-2177-420B-91CE-41EFD0FA01D3}" destId="{E3CE8DA8-D8FC-4EBE-98AA-4243F6F14594}" srcOrd="0" destOrd="0" parTransId="{BDA2262E-3D66-4F7D-AC88-885074D64271}" sibTransId="{D2DB9865-D40B-48DB-995B-349FB0BACB6A}"/>
    <dgm:cxn modelId="{B963644F-B971-4E5F-AD93-3CA0984F17F8}" srcId="{47266270-2177-420B-91CE-41EFD0FA01D3}" destId="{07EA7B74-776A-4ED5-B742-468E5F7B60D1}" srcOrd="1" destOrd="0" parTransId="{0A7B4C9B-28FA-4BCE-809E-BD65480AD09C}" sibTransId="{F85147F3-CE4E-41C8-9A5B-64CC9E9598DC}"/>
    <dgm:cxn modelId="{057B7574-2DBA-4A8F-AC66-888FDC97BFC8}" type="presParOf" srcId="{FD790399-8DE3-45CD-B359-214BA189A8D7}" destId="{2A0970F8-CBA9-420F-BB33-2352EFCE9DAC}" srcOrd="0" destOrd="0" presId="urn:microsoft.com/office/officeart/2005/8/layout/default"/>
    <dgm:cxn modelId="{897456C6-F999-4542-9FB0-AA32F9D0DAD4}" type="presParOf" srcId="{FD790399-8DE3-45CD-B359-214BA189A8D7}" destId="{29AF3937-7BD3-4C49-97F1-DEE21ED4E249}" srcOrd="1" destOrd="0" presId="urn:microsoft.com/office/officeart/2005/8/layout/default"/>
    <dgm:cxn modelId="{B48457D9-585C-479E-9EDC-AA68FAD1D231}" type="presParOf" srcId="{FD790399-8DE3-45CD-B359-214BA189A8D7}" destId="{D7F1FCF6-6313-4B79-90A1-F049A0EAD30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E53FDA-68E8-4013-9685-D06D3D4E6D53}">
      <dsp:nvSpPr>
        <dsp:cNvPr id="0" name=""/>
        <dsp:cNvSpPr/>
      </dsp:nvSpPr>
      <dsp:spPr>
        <a:xfrm>
          <a:off x="0" y="533338"/>
          <a:ext cx="7152456" cy="2520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760F12-6253-4F03-A8D6-7865F3079920}">
      <dsp:nvSpPr>
        <dsp:cNvPr id="0" name=""/>
        <dsp:cNvSpPr/>
      </dsp:nvSpPr>
      <dsp:spPr>
        <a:xfrm>
          <a:off x="357622" y="125534"/>
          <a:ext cx="5006719" cy="5554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9242" tIns="0" rIns="18924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i="1" kern="1200" dirty="0" smtClean="0"/>
            <a:t>- титульный лист</a:t>
          </a:r>
          <a:endParaRPr lang="ru-RU" sz="3200" i="1" kern="1200" dirty="0"/>
        </a:p>
      </dsp:txBody>
      <dsp:txXfrm>
        <a:off x="357622" y="125534"/>
        <a:ext cx="5006719" cy="555404"/>
      </dsp:txXfrm>
    </dsp:sp>
    <dsp:sp modelId="{3E641BCF-94C6-4348-8A82-BF5673B25AB0}">
      <dsp:nvSpPr>
        <dsp:cNvPr id="0" name=""/>
        <dsp:cNvSpPr/>
      </dsp:nvSpPr>
      <dsp:spPr>
        <a:xfrm>
          <a:off x="0" y="1222667"/>
          <a:ext cx="7152456" cy="2520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2F684F-7F49-4ED3-BABC-8D9DE2043FE5}">
      <dsp:nvSpPr>
        <dsp:cNvPr id="0" name=""/>
        <dsp:cNvSpPr/>
      </dsp:nvSpPr>
      <dsp:spPr>
        <a:xfrm>
          <a:off x="357622" y="839338"/>
          <a:ext cx="5006719" cy="5309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9242" tIns="0" rIns="189242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- </a:t>
          </a:r>
          <a:r>
            <a:rPr lang="ru-RU" sz="3200" i="1" kern="1200" dirty="0" smtClean="0"/>
            <a:t>пояснительная</a:t>
          </a:r>
          <a:r>
            <a:rPr lang="ru-RU" sz="1500" kern="1200" dirty="0" smtClean="0"/>
            <a:t> </a:t>
          </a:r>
          <a:r>
            <a:rPr lang="ru-RU" sz="3200" i="1" kern="1200" dirty="0" smtClean="0"/>
            <a:t>записка</a:t>
          </a:r>
          <a:endParaRPr lang="ru-RU" sz="3200" i="1" kern="1200" dirty="0"/>
        </a:p>
      </dsp:txBody>
      <dsp:txXfrm>
        <a:off x="357622" y="839338"/>
        <a:ext cx="5006719" cy="530929"/>
      </dsp:txXfrm>
    </dsp:sp>
    <dsp:sp modelId="{334AA3A7-8FE0-4FE3-A08B-8A957CFCE5B9}">
      <dsp:nvSpPr>
        <dsp:cNvPr id="0" name=""/>
        <dsp:cNvSpPr/>
      </dsp:nvSpPr>
      <dsp:spPr>
        <a:xfrm>
          <a:off x="0" y="1864059"/>
          <a:ext cx="7152456" cy="2520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8C1ACA-3CF5-434A-B466-3B37FCD5F153}">
      <dsp:nvSpPr>
        <dsp:cNvPr id="0" name=""/>
        <dsp:cNvSpPr/>
      </dsp:nvSpPr>
      <dsp:spPr>
        <a:xfrm>
          <a:off x="357622" y="1528667"/>
          <a:ext cx="5006719" cy="48299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9242" tIns="0" rIns="18924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i="1" kern="1200" dirty="0" smtClean="0"/>
            <a:t>- учебный план</a:t>
          </a:r>
          <a:endParaRPr lang="ru-RU" sz="3200" i="1" kern="1200" dirty="0"/>
        </a:p>
      </dsp:txBody>
      <dsp:txXfrm>
        <a:off x="357622" y="1528667"/>
        <a:ext cx="5006719" cy="482991"/>
      </dsp:txXfrm>
    </dsp:sp>
    <dsp:sp modelId="{15E54A8E-BB30-4C1A-81BE-8F470CD029A5}">
      <dsp:nvSpPr>
        <dsp:cNvPr id="0" name=""/>
        <dsp:cNvSpPr/>
      </dsp:nvSpPr>
      <dsp:spPr>
        <a:xfrm>
          <a:off x="0" y="2487593"/>
          <a:ext cx="7152456" cy="2520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3EC4BB-8D5A-46D4-8A9F-F2FDB8D8CBB9}">
      <dsp:nvSpPr>
        <dsp:cNvPr id="0" name=""/>
        <dsp:cNvSpPr/>
      </dsp:nvSpPr>
      <dsp:spPr>
        <a:xfrm>
          <a:off x="357622" y="2170059"/>
          <a:ext cx="5006719" cy="46513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9242" tIns="0" rIns="18924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i="1" kern="1200" dirty="0" smtClean="0"/>
            <a:t>- методическая часть</a:t>
          </a:r>
          <a:endParaRPr lang="ru-RU" sz="3200" i="1" kern="1200" dirty="0"/>
        </a:p>
      </dsp:txBody>
      <dsp:txXfrm>
        <a:off x="357622" y="2170059"/>
        <a:ext cx="5006719" cy="465134"/>
      </dsp:txXfrm>
    </dsp:sp>
    <dsp:sp modelId="{338FA823-4C17-41A3-99E7-0CFB1C0D5A9D}">
      <dsp:nvSpPr>
        <dsp:cNvPr id="0" name=""/>
        <dsp:cNvSpPr/>
      </dsp:nvSpPr>
      <dsp:spPr>
        <a:xfrm>
          <a:off x="0" y="3357573"/>
          <a:ext cx="7152456" cy="2520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9EC54D-D539-475A-A8C5-FFD2EEE1FEFF}">
      <dsp:nvSpPr>
        <dsp:cNvPr id="0" name=""/>
        <dsp:cNvSpPr/>
      </dsp:nvSpPr>
      <dsp:spPr>
        <a:xfrm>
          <a:off x="357273" y="2793593"/>
          <a:ext cx="5157686" cy="7115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9242" tIns="0" rIns="1892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i="1" kern="1200" dirty="0" smtClean="0"/>
            <a:t>- система контроля и зачетные требования</a:t>
          </a:r>
          <a:endParaRPr lang="ru-RU" sz="2800" i="1" kern="1200" dirty="0"/>
        </a:p>
      </dsp:txBody>
      <dsp:txXfrm>
        <a:off x="357273" y="2793593"/>
        <a:ext cx="5157686" cy="711579"/>
      </dsp:txXfrm>
    </dsp:sp>
    <dsp:sp modelId="{F25BD329-CCFE-430B-8CA1-C8BE1F7B9B3A}">
      <dsp:nvSpPr>
        <dsp:cNvPr id="0" name=""/>
        <dsp:cNvSpPr/>
      </dsp:nvSpPr>
      <dsp:spPr>
        <a:xfrm>
          <a:off x="0" y="4158969"/>
          <a:ext cx="7152456" cy="2520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32F01C-E22C-4CBA-8AA6-E7D8BD73D4EF}">
      <dsp:nvSpPr>
        <dsp:cNvPr id="0" name=""/>
        <dsp:cNvSpPr/>
      </dsp:nvSpPr>
      <dsp:spPr>
        <a:xfrm>
          <a:off x="357622" y="3663573"/>
          <a:ext cx="5167585" cy="64299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9242" tIns="0" rIns="1892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i="1" kern="1200" dirty="0" smtClean="0"/>
            <a:t>- перечень информационного обеспечения  </a:t>
          </a:r>
          <a:endParaRPr lang="ru-RU" sz="2800" i="1" kern="1200" dirty="0"/>
        </a:p>
      </dsp:txBody>
      <dsp:txXfrm>
        <a:off x="357622" y="3663573"/>
        <a:ext cx="5167585" cy="642995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F649D3-9F46-4E04-87A9-1ABA68C886A9}">
      <dsp:nvSpPr>
        <dsp:cNvPr id="0" name=""/>
        <dsp:cNvSpPr/>
      </dsp:nvSpPr>
      <dsp:spPr>
        <a:xfrm>
          <a:off x="1994800" y="0"/>
          <a:ext cx="5633964" cy="2304256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специалистами , имеющих среднее профессиональное образование и </a:t>
          </a:r>
          <a:r>
            <a:rPr lang="ru-RU" sz="1400" b="1" kern="1200" dirty="0" err="1" smtClean="0"/>
            <a:t>гос</a:t>
          </a:r>
          <a:r>
            <a:rPr lang="ru-RU" sz="1400" b="1" kern="1200" dirty="0" smtClean="0"/>
            <a:t>.  почетные звания в соответствующей </a:t>
          </a:r>
          <a:r>
            <a:rPr lang="ru-RU" sz="1400" b="1" kern="1200" dirty="0" err="1" smtClean="0"/>
            <a:t>профсфере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                                                      или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 специалистами, имеющими среднее профессиональное образование и стаж практической работы в соответствующей </a:t>
          </a:r>
          <a:r>
            <a:rPr lang="ru-RU" sz="1400" b="1" kern="1200" dirty="0" err="1" smtClean="0"/>
            <a:t>профсфере</a:t>
          </a:r>
          <a:r>
            <a:rPr lang="ru-RU" sz="1400" b="1" kern="1200" dirty="0" smtClean="0"/>
            <a:t> более 10 лет</a:t>
          </a:r>
          <a:endParaRPr lang="ru-RU" sz="1400" b="1" kern="1200" dirty="0"/>
        </a:p>
      </dsp:txBody>
      <dsp:txXfrm>
        <a:off x="1994800" y="0"/>
        <a:ext cx="5633964" cy="2304256"/>
      </dsp:txXfrm>
    </dsp:sp>
    <dsp:sp modelId="{D37CE45D-F76E-4239-A728-C3CD6D59F86C}">
      <dsp:nvSpPr>
        <dsp:cNvPr id="0" name=""/>
        <dsp:cNvSpPr/>
      </dsp:nvSpPr>
      <dsp:spPr>
        <a:xfrm>
          <a:off x="0" y="0"/>
          <a:ext cx="1990718" cy="2304256"/>
        </a:xfrm>
        <a:prstGeom prst="roundRect">
          <a:avLst/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5">
                <a:shade val="8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5">
                <a:shade val="8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До 10 % от общего числа специалистов, имеющих высшее образование, можно заменить:</a:t>
          </a:r>
          <a:endParaRPr lang="ru-RU" sz="1800" kern="1200" dirty="0"/>
        </a:p>
      </dsp:txBody>
      <dsp:txXfrm>
        <a:off x="0" y="0"/>
        <a:ext cx="1990718" cy="2304256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93C550-4FC5-4BF9-8774-36147EDC8B5F}">
      <dsp:nvSpPr>
        <dsp:cNvPr id="0" name=""/>
        <dsp:cNvSpPr/>
      </dsp:nvSpPr>
      <dsp:spPr>
        <a:xfrm>
          <a:off x="2237049" y="1307337"/>
          <a:ext cx="3666395" cy="320150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i="1" kern="1200" dirty="0" smtClean="0"/>
            <a:t>Образовательная организация осуществляет обеспечение:</a:t>
          </a:r>
          <a:endParaRPr lang="ru-RU" sz="2500" kern="1200" dirty="0"/>
        </a:p>
      </dsp:txBody>
      <dsp:txXfrm>
        <a:off x="2237049" y="1307337"/>
        <a:ext cx="3666395" cy="3201505"/>
      </dsp:txXfrm>
    </dsp:sp>
    <dsp:sp modelId="{4234942F-8376-4DBF-9CA6-7AB49F91B54C}">
      <dsp:nvSpPr>
        <dsp:cNvPr id="0" name=""/>
        <dsp:cNvSpPr/>
      </dsp:nvSpPr>
      <dsp:spPr>
        <a:xfrm>
          <a:off x="3060740" y="-21654"/>
          <a:ext cx="2019013" cy="1689658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Спортивный инвентарь и оборудование</a:t>
          </a:r>
          <a:endParaRPr lang="ru-RU" sz="1600" kern="1200" dirty="0"/>
        </a:p>
      </dsp:txBody>
      <dsp:txXfrm>
        <a:off x="3060740" y="-21654"/>
        <a:ext cx="2019013" cy="1689658"/>
      </dsp:txXfrm>
    </dsp:sp>
    <dsp:sp modelId="{AC777B39-54ED-4BCE-A3DB-84708EE41639}">
      <dsp:nvSpPr>
        <dsp:cNvPr id="0" name=""/>
        <dsp:cNvSpPr/>
      </dsp:nvSpPr>
      <dsp:spPr>
        <a:xfrm>
          <a:off x="5256105" y="1152131"/>
          <a:ext cx="2295239" cy="1510886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Спортивная экипировка</a:t>
          </a:r>
          <a:endParaRPr lang="ru-RU" sz="1500" kern="1200" dirty="0"/>
        </a:p>
      </dsp:txBody>
      <dsp:txXfrm>
        <a:off x="5256105" y="1152131"/>
        <a:ext cx="2295239" cy="1510886"/>
      </dsp:txXfrm>
    </dsp:sp>
    <dsp:sp modelId="{3839F916-4D94-4919-A646-8C7AD0B40C3D}">
      <dsp:nvSpPr>
        <dsp:cNvPr id="0" name=""/>
        <dsp:cNvSpPr/>
      </dsp:nvSpPr>
      <dsp:spPr>
        <a:xfrm>
          <a:off x="5263068" y="3168348"/>
          <a:ext cx="2231369" cy="1318011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Питание</a:t>
          </a:r>
          <a:endParaRPr lang="ru-RU" sz="1500" kern="1200" dirty="0"/>
        </a:p>
      </dsp:txBody>
      <dsp:txXfrm>
        <a:off x="5263068" y="3168348"/>
        <a:ext cx="2231369" cy="1318011"/>
      </dsp:txXfrm>
    </dsp:sp>
    <dsp:sp modelId="{A82165F2-989A-4342-9769-16216C060457}">
      <dsp:nvSpPr>
        <dsp:cNvPr id="0" name=""/>
        <dsp:cNvSpPr/>
      </dsp:nvSpPr>
      <dsp:spPr>
        <a:xfrm>
          <a:off x="2871468" y="4189245"/>
          <a:ext cx="2508315" cy="1600752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Проезд к месту проведения спортивных мероприятий и обратно</a:t>
          </a:r>
          <a:endParaRPr lang="ru-RU" sz="1500" kern="1200" dirty="0"/>
        </a:p>
      </dsp:txBody>
      <dsp:txXfrm>
        <a:off x="2871468" y="4189245"/>
        <a:ext cx="2508315" cy="1600752"/>
      </dsp:txXfrm>
    </dsp:sp>
    <dsp:sp modelId="{58E48271-C049-42D8-9EDB-DA0F9824C901}">
      <dsp:nvSpPr>
        <dsp:cNvPr id="0" name=""/>
        <dsp:cNvSpPr/>
      </dsp:nvSpPr>
      <dsp:spPr>
        <a:xfrm>
          <a:off x="870571" y="3240355"/>
          <a:ext cx="2074463" cy="1225488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Проживание</a:t>
          </a:r>
          <a:endParaRPr lang="ru-RU" sz="1500" kern="1200" dirty="0"/>
        </a:p>
      </dsp:txBody>
      <dsp:txXfrm>
        <a:off x="870571" y="3240355"/>
        <a:ext cx="2074463" cy="1225488"/>
      </dsp:txXfrm>
    </dsp:sp>
    <dsp:sp modelId="{4493985A-B5B9-464E-9330-5FBCC96C36C1}">
      <dsp:nvSpPr>
        <dsp:cNvPr id="0" name=""/>
        <dsp:cNvSpPr/>
      </dsp:nvSpPr>
      <dsp:spPr>
        <a:xfrm>
          <a:off x="868243" y="1224144"/>
          <a:ext cx="2012098" cy="160075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Медицинское обеспечение</a:t>
          </a:r>
          <a:endParaRPr lang="ru-RU" sz="1500" kern="1200" dirty="0"/>
        </a:p>
      </dsp:txBody>
      <dsp:txXfrm>
        <a:off x="868243" y="1224144"/>
        <a:ext cx="2012098" cy="1600752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DD8B5A-D5BF-4B36-9464-451509C45D4C}">
      <dsp:nvSpPr>
        <dsp:cNvPr id="0" name=""/>
        <dsp:cNvSpPr/>
      </dsp:nvSpPr>
      <dsp:spPr>
        <a:xfrm>
          <a:off x="0" y="1085444"/>
          <a:ext cx="736848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3B7376-0DEB-4C89-9DCE-E7F4E0351A53}">
      <dsp:nvSpPr>
        <dsp:cNvPr id="0" name=""/>
        <dsp:cNvSpPr/>
      </dsp:nvSpPr>
      <dsp:spPr>
        <a:xfrm>
          <a:off x="352600" y="57720"/>
          <a:ext cx="7015879" cy="139672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958" tIns="0" rIns="19495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 физкультурно-спортивных или спортивно-оздоровительных лагерях , а также в спортивно-образовательных центрах </a:t>
          </a:r>
          <a:endParaRPr lang="ru-RU" sz="2400" kern="1200" dirty="0"/>
        </a:p>
      </dsp:txBody>
      <dsp:txXfrm>
        <a:off x="352600" y="57720"/>
        <a:ext cx="7015879" cy="1396724"/>
      </dsp:txXfrm>
    </dsp:sp>
    <dsp:sp modelId="{C2D60C04-071D-490F-8CE2-63FFE76C8EEF}">
      <dsp:nvSpPr>
        <dsp:cNvPr id="0" name=""/>
        <dsp:cNvSpPr/>
      </dsp:nvSpPr>
      <dsp:spPr>
        <a:xfrm>
          <a:off x="0" y="2219444"/>
          <a:ext cx="736848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907210"/>
              <a:satOff val="-297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749D35-D2F3-4DEE-982A-D16E3256F0DC}">
      <dsp:nvSpPr>
        <dsp:cNvPr id="0" name=""/>
        <dsp:cNvSpPr/>
      </dsp:nvSpPr>
      <dsp:spPr>
        <a:xfrm>
          <a:off x="350794" y="1850444"/>
          <a:ext cx="7015879" cy="738000"/>
        </a:xfrm>
        <a:prstGeom prst="roundRect">
          <a:avLst/>
        </a:prstGeom>
        <a:solidFill>
          <a:schemeClr val="accent4">
            <a:hueOff val="907210"/>
            <a:satOff val="-297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958" tIns="0" rIns="19495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Участием обучающихся в тренировочных сборах</a:t>
          </a:r>
          <a:endParaRPr lang="ru-RU" sz="2400" kern="1200" dirty="0"/>
        </a:p>
      </dsp:txBody>
      <dsp:txXfrm>
        <a:off x="350794" y="1850444"/>
        <a:ext cx="7015879" cy="738000"/>
      </dsp:txXfrm>
    </dsp:sp>
    <dsp:sp modelId="{EB452646-3BA8-46B6-BF02-B6A4C1907A79}">
      <dsp:nvSpPr>
        <dsp:cNvPr id="0" name=""/>
        <dsp:cNvSpPr/>
      </dsp:nvSpPr>
      <dsp:spPr>
        <a:xfrm>
          <a:off x="0" y="3664311"/>
          <a:ext cx="736848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1814420"/>
              <a:satOff val="-594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E93965-7764-4E95-B35A-42819381CEF9}">
      <dsp:nvSpPr>
        <dsp:cNvPr id="0" name=""/>
        <dsp:cNvSpPr/>
      </dsp:nvSpPr>
      <dsp:spPr>
        <a:xfrm>
          <a:off x="350794" y="2984444"/>
          <a:ext cx="7015879" cy="1048867"/>
        </a:xfrm>
        <a:prstGeom prst="roundRect">
          <a:avLst/>
        </a:prstGeom>
        <a:solidFill>
          <a:schemeClr val="accent4">
            <a:hueOff val="1814420"/>
            <a:satOff val="-594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958" tIns="0" rIns="19495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Самостоятельная работа обучающихся по индивидуальным планам</a:t>
          </a:r>
          <a:endParaRPr lang="ru-RU" sz="2400" kern="1200" dirty="0"/>
        </a:p>
      </dsp:txBody>
      <dsp:txXfrm>
        <a:off x="350794" y="2984444"/>
        <a:ext cx="7015879" cy="104886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3617B3-548B-4E7B-AA90-1AE739E4F3F0}">
      <dsp:nvSpPr>
        <dsp:cNvPr id="0" name=""/>
        <dsp:cNvSpPr/>
      </dsp:nvSpPr>
      <dsp:spPr>
        <a:xfrm>
          <a:off x="0" y="197647"/>
          <a:ext cx="7499350" cy="327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6FC81E-1708-4822-9EC9-84150903A00C}">
      <dsp:nvSpPr>
        <dsp:cNvPr id="0" name=""/>
        <dsp:cNvSpPr/>
      </dsp:nvSpPr>
      <dsp:spPr>
        <a:xfrm>
          <a:off x="374967" y="5767"/>
          <a:ext cx="5249545" cy="383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Наименование Программы</a:t>
          </a:r>
          <a:endParaRPr lang="ru-RU" sz="2000" kern="1200" dirty="0"/>
        </a:p>
      </dsp:txBody>
      <dsp:txXfrm>
        <a:off x="374967" y="5767"/>
        <a:ext cx="5249545" cy="383760"/>
      </dsp:txXfrm>
    </dsp:sp>
    <dsp:sp modelId="{A81E331B-CD18-4A1E-90C6-8CC45C2DF2B6}">
      <dsp:nvSpPr>
        <dsp:cNvPr id="0" name=""/>
        <dsp:cNvSpPr/>
      </dsp:nvSpPr>
      <dsp:spPr>
        <a:xfrm>
          <a:off x="0" y="1049846"/>
          <a:ext cx="7499350" cy="327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AB01C2-DEF3-41F1-B188-C27C1F2AE277}">
      <dsp:nvSpPr>
        <dsp:cNvPr id="0" name=""/>
        <dsp:cNvSpPr/>
      </dsp:nvSpPr>
      <dsp:spPr>
        <a:xfrm>
          <a:off x="374967" y="595447"/>
          <a:ext cx="5249545" cy="64627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Наименование образовательной организации, реализующей Программу</a:t>
          </a:r>
        </a:p>
      </dsp:txBody>
      <dsp:txXfrm>
        <a:off x="374967" y="595447"/>
        <a:ext cx="5249545" cy="646278"/>
      </dsp:txXfrm>
    </dsp:sp>
    <dsp:sp modelId="{286D7CE6-0DD8-4FA8-86C2-4330FDC0F6DB}">
      <dsp:nvSpPr>
        <dsp:cNvPr id="0" name=""/>
        <dsp:cNvSpPr/>
      </dsp:nvSpPr>
      <dsp:spPr>
        <a:xfrm>
          <a:off x="0" y="1639526"/>
          <a:ext cx="7499350" cy="327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826F90-5862-40A7-94AA-2573F3314BFE}">
      <dsp:nvSpPr>
        <dsp:cNvPr id="0" name=""/>
        <dsp:cNvSpPr/>
      </dsp:nvSpPr>
      <dsp:spPr>
        <a:xfrm>
          <a:off x="374967" y="1447646"/>
          <a:ext cx="5249545" cy="383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Срок реализации Программы</a:t>
          </a:r>
          <a:endParaRPr lang="ru-RU" sz="2000" kern="1200" dirty="0"/>
        </a:p>
      </dsp:txBody>
      <dsp:txXfrm>
        <a:off x="374967" y="1447646"/>
        <a:ext cx="5249545" cy="383760"/>
      </dsp:txXfrm>
    </dsp:sp>
    <dsp:sp modelId="{FCF6B8EA-4619-4A63-8A83-7F892AAABB5F}">
      <dsp:nvSpPr>
        <dsp:cNvPr id="0" name=""/>
        <dsp:cNvSpPr/>
      </dsp:nvSpPr>
      <dsp:spPr>
        <a:xfrm>
          <a:off x="0" y="2320610"/>
          <a:ext cx="7499350" cy="327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837064-4099-4F32-BAD2-F855244C5F84}">
      <dsp:nvSpPr>
        <dsp:cNvPr id="0" name=""/>
        <dsp:cNvSpPr/>
      </dsp:nvSpPr>
      <dsp:spPr>
        <a:xfrm>
          <a:off x="374967" y="2037326"/>
          <a:ext cx="6322971" cy="47516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ФИО (при наличии) разработчика (ков) Программы</a:t>
          </a:r>
          <a:endParaRPr lang="ru-RU" sz="2000" kern="1200" dirty="0"/>
        </a:p>
      </dsp:txBody>
      <dsp:txXfrm>
        <a:off x="374967" y="2037326"/>
        <a:ext cx="6322971" cy="475163"/>
      </dsp:txXfrm>
    </dsp:sp>
    <dsp:sp modelId="{254C09DE-B760-4106-AD05-C0E49B89EC02}">
      <dsp:nvSpPr>
        <dsp:cNvPr id="0" name=""/>
        <dsp:cNvSpPr/>
      </dsp:nvSpPr>
      <dsp:spPr>
        <a:xfrm>
          <a:off x="0" y="3158951"/>
          <a:ext cx="7499350" cy="327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0A7693-D1A9-4060-B10D-91A70281DE1F}">
      <dsp:nvSpPr>
        <dsp:cNvPr id="0" name=""/>
        <dsp:cNvSpPr/>
      </dsp:nvSpPr>
      <dsp:spPr>
        <a:xfrm>
          <a:off x="374967" y="2718410"/>
          <a:ext cx="7043052" cy="63242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ФИО (при наличии) не менее двух рецензентов Программы</a:t>
          </a:r>
          <a:endParaRPr lang="ru-RU" sz="2000" kern="1200" dirty="0"/>
        </a:p>
      </dsp:txBody>
      <dsp:txXfrm>
        <a:off x="374967" y="2718410"/>
        <a:ext cx="7043052" cy="632421"/>
      </dsp:txXfrm>
    </dsp:sp>
    <dsp:sp modelId="{365FC220-8598-48C4-A0D7-2C569887665C}">
      <dsp:nvSpPr>
        <dsp:cNvPr id="0" name=""/>
        <dsp:cNvSpPr/>
      </dsp:nvSpPr>
      <dsp:spPr>
        <a:xfrm>
          <a:off x="0" y="3877552"/>
          <a:ext cx="7499350" cy="327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E95FCD-035D-4C9E-8AEB-D4D20BC840E0}">
      <dsp:nvSpPr>
        <dsp:cNvPr id="0" name=""/>
        <dsp:cNvSpPr/>
      </dsp:nvSpPr>
      <dsp:spPr>
        <a:xfrm>
          <a:off x="374967" y="3556751"/>
          <a:ext cx="6903939" cy="5126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Населенный пункт, в котором находится образовательная</a:t>
          </a:r>
          <a:endParaRPr lang="ru-RU" sz="2000" kern="1200" dirty="0"/>
        </a:p>
      </dsp:txBody>
      <dsp:txXfrm>
        <a:off x="374967" y="3556751"/>
        <a:ext cx="6903939" cy="512680"/>
      </dsp:txXfrm>
    </dsp:sp>
    <dsp:sp modelId="{8381E616-99F2-47D0-B8C1-B80038B49B05}">
      <dsp:nvSpPr>
        <dsp:cNvPr id="0" name=""/>
        <dsp:cNvSpPr/>
      </dsp:nvSpPr>
      <dsp:spPr>
        <a:xfrm>
          <a:off x="0" y="4467232"/>
          <a:ext cx="7499350" cy="327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65D86F-64A0-4F50-9ED2-23C679AC63D0}">
      <dsp:nvSpPr>
        <dsp:cNvPr id="0" name=""/>
        <dsp:cNvSpPr/>
      </dsp:nvSpPr>
      <dsp:spPr>
        <a:xfrm>
          <a:off x="374967" y="4275352"/>
          <a:ext cx="5249545" cy="383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Год составления Программы</a:t>
          </a:r>
          <a:endParaRPr lang="ru-RU" sz="2000" kern="1200" dirty="0"/>
        </a:p>
      </dsp:txBody>
      <dsp:txXfrm>
        <a:off x="374967" y="4275352"/>
        <a:ext cx="5249545" cy="3837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BDDD6B-D9C4-4DBD-8F11-B578E0AB3B4A}">
      <dsp:nvSpPr>
        <dsp:cNvPr id="0" name=""/>
        <dsp:cNvSpPr/>
      </dsp:nvSpPr>
      <dsp:spPr>
        <a:xfrm>
          <a:off x="0" y="711011"/>
          <a:ext cx="7499350" cy="4788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C2768E-734C-4FA6-87F5-89CEDD4C74AA}">
      <dsp:nvSpPr>
        <dsp:cNvPr id="0" name=""/>
        <dsp:cNvSpPr/>
      </dsp:nvSpPr>
      <dsp:spPr>
        <a:xfrm>
          <a:off x="357024" y="43076"/>
          <a:ext cx="7140487" cy="9483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Продолжительность и объемы реализации Программы по предметным областям </a:t>
          </a:r>
          <a:endParaRPr lang="ru-RU" sz="2400" kern="1200" dirty="0"/>
        </a:p>
      </dsp:txBody>
      <dsp:txXfrm>
        <a:off x="357024" y="43076"/>
        <a:ext cx="7140487" cy="948375"/>
      </dsp:txXfrm>
    </dsp:sp>
    <dsp:sp modelId="{149E8802-12CE-4B54-AA32-DAB63580CF47}">
      <dsp:nvSpPr>
        <dsp:cNvPr id="0" name=""/>
        <dsp:cNvSpPr/>
      </dsp:nvSpPr>
      <dsp:spPr>
        <a:xfrm>
          <a:off x="0" y="2588492"/>
          <a:ext cx="7499350" cy="4788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17C34D-C75A-46A0-83C2-83546621FBE1}">
      <dsp:nvSpPr>
        <dsp:cNvPr id="0" name=""/>
        <dsp:cNvSpPr/>
      </dsp:nvSpPr>
      <dsp:spPr>
        <a:xfrm>
          <a:off x="357024" y="1292411"/>
          <a:ext cx="7140487" cy="157652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Навыки в других видах спорта, способствующие повышению профессионального мастерства в избранном</a:t>
          </a:r>
          <a:endParaRPr lang="ru-RU" sz="2400" kern="1200" dirty="0"/>
        </a:p>
      </dsp:txBody>
      <dsp:txXfrm>
        <a:off x="357024" y="1292411"/>
        <a:ext cx="7140487" cy="1576521"/>
      </dsp:txXfrm>
    </dsp:sp>
    <dsp:sp modelId="{37923D82-7C72-4FF0-A73D-EE27B0979CC0}">
      <dsp:nvSpPr>
        <dsp:cNvPr id="0" name=""/>
        <dsp:cNvSpPr/>
      </dsp:nvSpPr>
      <dsp:spPr>
        <a:xfrm>
          <a:off x="0" y="4950731"/>
          <a:ext cx="7499350" cy="4788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C85FF3-CAB4-4548-872D-8A3897FACE72}">
      <dsp:nvSpPr>
        <dsp:cNvPr id="0" name=""/>
        <dsp:cNvSpPr/>
      </dsp:nvSpPr>
      <dsp:spPr>
        <a:xfrm>
          <a:off x="357024" y="3169892"/>
          <a:ext cx="7140487" cy="206127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Соотношение объемов тренировочного процесса по разделам обучения, включая время, отводимое для самостоятельной работы обучающихся, в том числе и по индивидуальным планам</a:t>
          </a:r>
          <a:endParaRPr lang="ru-RU" sz="2400" kern="1200" dirty="0"/>
        </a:p>
      </dsp:txBody>
      <dsp:txXfrm>
        <a:off x="357024" y="3169892"/>
        <a:ext cx="7140487" cy="206127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17518E-04D8-453C-AF98-8D1D076FD06E}">
      <dsp:nvSpPr>
        <dsp:cNvPr id="0" name=""/>
        <dsp:cNvSpPr/>
      </dsp:nvSpPr>
      <dsp:spPr>
        <a:xfrm>
          <a:off x="0" y="1517174"/>
          <a:ext cx="7499350" cy="6048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E58A5E-7D8B-49E4-8455-218E817AB0FB}">
      <dsp:nvSpPr>
        <dsp:cNvPr id="0" name=""/>
        <dsp:cNvSpPr/>
      </dsp:nvSpPr>
      <dsp:spPr>
        <a:xfrm>
          <a:off x="371671" y="823607"/>
          <a:ext cx="7123931" cy="104780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Содержание и методика работы по предметным областям, этапам (периодам) подготовки</a:t>
          </a:r>
          <a:endParaRPr lang="ru-RU" sz="2400" kern="1200" dirty="0"/>
        </a:p>
      </dsp:txBody>
      <dsp:txXfrm>
        <a:off x="371671" y="823607"/>
        <a:ext cx="7123931" cy="1047806"/>
      </dsp:txXfrm>
    </dsp:sp>
    <dsp:sp modelId="{C79AE168-4230-42D3-A889-69041E24B5C3}">
      <dsp:nvSpPr>
        <dsp:cNvPr id="0" name=""/>
        <dsp:cNvSpPr/>
      </dsp:nvSpPr>
      <dsp:spPr>
        <a:xfrm>
          <a:off x="0" y="2605814"/>
          <a:ext cx="7499350" cy="6048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7899E8-C06F-45BD-9EA8-79E1D7C97F3B}">
      <dsp:nvSpPr>
        <dsp:cNvPr id="0" name=""/>
        <dsp:cNvSpPr/>
      </dsp:nvSpPr>
      <dsp:spPr>
        <a:xfrm>
          <a:off x="357024" y="2251574"/>
          <a:ext cx="7140487" cy="708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Требования техники безопасности в процессе реализации Программы</a:t>
          </a:r>
          <a:endParaRPr lang="ru-RU" sz="2400" kern="1200" dirty="0"/>
        </a:p>
      </dsp:txBody>
      <dsp:txXfrm>
        <a:off x="357024" y="2251574"/>
        <a:ext cx="7140487" cy="708480"/>
      </dsp:txXfrm>
    </dsp:sp>
    <dsp:sp modelId="{4BE82ADC-3502-40F2-A0DE-361A78C5F014}">
      <dsp:nvSpPr>
        <dsp:cNvPr id="0" name=""/>
        <dsp:cNvSpPr/>
      </dsp:nvSpPr>
      <dsp:spPr>
        <a:xfrm>
          <a:off x="0" y="3694454"/>
          <a:ext cx="7499350" cy="6048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3F4F8C-A294-4738-AFD5-ADAFBF13DFA3}">
      <dsp:nvSpPr>
        <dsp:cNvPr id="0" name=""/>
        <dsp:cNvSpPr/>
      </dsp:nvSpPr>
      <dsp:spPr>
        <a:xfrm>
          <a:off x="357024" y="3340214"/>
          <a:ext cx="7140487" cy="708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Объемы максимальных тренировочных нагрузок</a:t>
          </a:r>
          <a:endParaRPr lang="ru-RU" sz="2400" kern="1200" dirty="0"/>
        </a:p>
      </dsp:txBody>
      <dsp:txXfrm>
        <a:off x="357024" y="3340214"/>
        <a:ext cx="7140487" cy="70848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161971-BF35-42CB-BF17-66A040388B5E}">
      <dsp:nvSpPr>
        <dsp:cNvPr id="0" name=""/>
        <dsp:cNvSpPr/>
      </dsp:nvSpPr>
      <dsp:spPr>
        <a:xfrm>
          <a:off x="0" y="267439"/>
          <a:ext cx="7499350" cy="7308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5BCF54-1F61-42D7-95C3-B07A44E22E22}">
      <dsp:nvSpPr>
        <dsp:cNvPr id="0" name=""/>
        <dsp:cNvSpPr/>
      </dsp:nvSpPr>
      <dsp:spPr>
        <a:xfrm>
          <a:off x="374967" y="54104"/>
          <a:ext cx="6479198" cy="6413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Комплексы контрольных упражнений для оценки результатов освоения Программы</a:t>
          </a:r>
          <a:endParaRPr lang="ru-RU" sz="2000" kern="1200" dirty="0"/>
        </a:p>
      </dsp:txBody>
      <dsp:txXfrm>
        <a:off x="374967" y="54104"/>
        <a:ext cx="6479198" cy="641375"/>
      </dsp:txXfrm>
    </dsp:sp>
    <dsp:sp modelId="{86964582-C4B5-4AC4-AA56-9F842703BC1F}">
      <dsp:nvSpPr>
        <dsp:cNvPr id="0" name=""/>
        <dsp:cNvSpPr/>
      </dsp:nvSpPr>
      <dsp:spPr>
        <a:xfrm>
          <a:off x="0" y="1559526"/>
          <a:ext cx="7499350" cy="7308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2465A4-5D8E-4631-9DC5-EC160620A0E7}">
      <dsp:nvSpPr>
        <dsp:cNvPr id="0" name=""/>
        <dsp:cNvSpPr/>
      </dsp:nvSpPr>
      <dsp:spPr>
        <a:xfrm>
          <a:off x="356658" y="1154839"/>
          <a:ext cx="7140154" cy="8327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Методические указания по организации промежуточной (после каждого этапа (периода) обучения) и итоговый (после освоения Программы) аттестации обучающихся</a:t>
          </a:r>
          <a:endParaRPr lang="ru-RU" sz="1800" kern="1200" dirty="0"/>
        </a:p>
      </dsp:txBody>
      <dsp:txXfrm>
        <a:off x="356658" y="1154839"/>
        <a:ext cx="7140154" cy="832726"/>
      </dsp:txXfrm>
    </dsp:sp>
    <dsp:sp modelId="{1E5AB8D6-4689-4298-8385-F10585FBA6CA}">
      <dsp:nvSpPr>
        <dsp:cNvPr id="0" name=""/>
        <dsp:cNvSpPr/>
      </dsp:nvSpPr>
      <dsp:spPr>
        <a:xfrm>
          <a:off x="0" y="2996495"/>
          <a:ext cx="7499350" cy="7308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77E6AC-DA34-471C-B0A6-0AF4BFD3B9B9}">
      <dsp:nvSpPr>
        <dsp:cNvPr id="0" name=""/>
        <dsp:cNvSpPr/>
      </dsp:nvSpPr>
      <dsp:spPr>
        <a:xfrm>
          <a:off x="357024" y="2446926"/>
          <a:ext cx="7140487" cy="97760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Требования к результатам освоения Программы, выполнение которых дает основание для перевода обучающегося в дальнейшем на программу спортивной подготовки</a:t>
          </a:r>
          <a:endParaRPr lang="ru-RU" sz="1800" kern="1200" dirty="0"/>
        </a:p>
      </dsp:txBody>
      <dsp:txXfrm>
        <a:off x="357024" y="2446926"/>
        <a:ext cx="7140487" cy="97760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AF7298-4299-4CE1-AE34-DF2C6A90D3AE}">
      <dsp:nvSpPr>
        <dsp:cNvPr id="0" name=""/>
        <dsp:cNvSpPr/>
      </dsp:nvSpPr>
      <dsp:spPr>
        <a:xfrm>
          <a:off x="0" y="1063830"/>
          <a:ext cx="7499350" cy="3780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AF2D8D-6ECC-4603-A338-2A266B3B85A1}">
      <dsp:nvSpPr>
        <dsp:cNvPr id="0" name=""/>
        <dsp:cNvSpPr/>
      </dsp:nvSpPr>
      <dsp:spPr>
        <a:xfrm>
          <a:off x="374967" y="129186"/>
          <a:ext cx="5249545" cy="115604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Список  литературы, содержащий не менее 10 источников </a:t>
          </a:r>
          <a:endParaRPr lang="ru-RU" sz="2400" kern="1200" dirty="0"/>
        </a:p>
      </dsp:txBody>
      <dsp:txXfrm>
        <a:off x="374967" y="129186"/>
        <a:ext cx="5249545" cy="1156044"/>
      </dsp:txXfrm>
    </dsp:sp>
    <dsp:sp modelId="{9033ECED-FCFD-4A0D-BC81-9D70617E8B44}">
      <dsp:nvSpPr>
        <dsp:cNvPr id="0" name=""/>
        <dsp:cNvSpPr/>
      </dsp:nvSpPr>
      <dsp:spPr>
        <a:xfrm>
          <a:off x="0" y="2812689"/>
          <a:ext cx="7499350" cy="3780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BF6796-F29D-4095-B1D5-3011DB1D12CF}">
      <dsp:nvSpPr>
        <dsp:cNvPr id="0" name=""/>
        <dsp:cNvSpPr/>
      </dsp:nvSpPr>
      <dsp:spPr>
        <a:xfrm>
          <a:off x="374601" y="1522830"/>
          <a:ext cx="6684535" cy="151125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Перечень аудиовизуальных средств с учетом специфики избранного вида спорта (дисциплины)</a:t>
          </a:r>
          <a:endParaRPr lang="ru-RU" sz="2400" kern="1200" dirty="0"/>
        </a:p>
      </dsp:txBody>
      <dsp:txXfrm>
        <a:off x="374601" y="1522830"/>
        <a:ext cx="6684535" cy="1511258"/>
      </dsp:txXfrm>
    </dsp:sp>
    <dsp:sp modelId="{66BD2DFC-8BBD-4402-9ED3-C65604339B16}">
      <dsp:nvSpPr>
        <dsp:cNvPr id="0" name=""/>
        <dsp:cNvSpPr/>
      </dsp:nvSpPr>
      <dsp:spPr>
        <a:xfrm>
          <a:off x="0" y="4544238"/>
          <a:ext cx="7499350" cy="3780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FB681C-08D9-45AF-9A2C-09FFEAB6BBE5}">
      <dsp:nvSpPr>
        <dsp:cNvPr id="0" name=""/>
        <dsp:cNvSpPr/>
      </dsp:nvSpPr>
      <dsp:spPr>
        <a:xfrm>
          <a:off x="374601" y="3271689"/>
          <a:ext cx="6328859" cy="14939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Перечень Интернет-ресурсов, необходимых для использования в образовательном процессе</a:t>
          </a:r>
          <a:endParaRPr lang="ru-RU" sz="2400" kern="1200" dirty="0"/>
        </a:p>
      </dsp:txBody>
      <dsp:txXfrm>
        <a:off x="374601" y="3271689"/>
        <a:ext cx="6328859" cy="149394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3791A3-CCA8-4B64-ABE2-9BA038797FC2}">
      <dsp:nvSpPr>
        <dsp:cNvPr id="0" name=""/>
        <dsp:cNvSpPr/>
      </dsp:nvSpPr>
      <dsp:spPr>
        <a:xfrm>
          <a:off x="614793" y="1155"/>
          <a:ext cx="5964693" cy="1458293"/>
        </a:xfrm>
        <a:prstGeom prst="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6">
                <a:shade val="5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6">
                <a:shade val="5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К образовательному и тренировочному процессу</a:t>
          </a:r>
          <a:endParaRPr lang="ru-RU" sz="2900" kern="1200" dirty="0"/>
        </a:p>
      </dsp:txBody>
      <dsp:txXfrm>
        <a:off x="614793" y="1155"/>
        <a:ext cx="5964693" cy="1458293"/>
      </dsp:txXfrm>
    </dsp:sp>
    <dsp:sp modelId="{06CB27E0-79F6-4A3E-9F05-E6B61207E1EF}">
      <dsp:nvSpPr>
        <dsp:cNvPr id="0" name=""/>
        <dsp:cNvSpPr/>
      </dsp:nvSpPr>
      <dsp:spPr>
        <a:xfrm>
          <a:off x="629885" y="1776056"/>
          <a:ext cx="5964693" cy="1894305"/>
        </a:xfrm>
        <a:prstGeom prst="rect">
          <a:avLst/>
        </a:prstGeom>
        <a:gradFill rotWithShape="0">
          <a:gsLst>
            <a:gs pos="0">
              <a:schemeClr val="accent6">
                <a:shade val="50000"/>
                <a:hueOff val="-162517"/>
                <a:satOff val="4432"/>
                <a:lumOff val="38006"/>
                <a:alphaOff val="0"/>
                <a:tint val="35000"/>
                <a:satMod val="253000"/>
              </a:schemeClr>
            </a:gs>
            <a:gs pos="50000">
              <a:schemeClr val="accent6">
                <a:shade val="50000"/>
                <a:hueOff val="-162517"/>
                <a:satOff val="4432"/>
                <a:lumOff val="38006"/>
                <a:alphaOff val="0"/>
                <a:tint val="42000"/>
                <a:satMod val="255000"/>
              </a:schemeClr>
            </a:gs>
            <a:gs pos="97000">
              <a:schemeClr val="accent6">
                <a:shade val="50000"/>
                <a:hueOff val="-162517"/>
                <a:satOff val="4432"/>
                <a:lumOff val="38006"/>
                <a:alphaOff val="0"/>
                <a:tint val="53000"/>
                <a:satMod val="260000"/>
              </a:schemeClr>
            </a:gs>
            <a:gs pos="100000">
              <a:schemeClr val="accent6">
                <a:shade val="50000"/>
                <a:hueOff val="-162517"/>
                <a:satOff val="4432"/>
                <a:lumOff val="38006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К методическим, кадровым, финансовым, материально-техническим и иным условия реализации Программы</a:t>
          </a:r>
          <a:endParaRPr lang="ru-RU" sz="2900" kern="1200" dirty="0"/>
        </a:p>
      </dsp:txBody>
      <dsp:txXfrm>
        <a:off x="629885" y="1776056"/>
        <a:ext cx="5964693" cy="1894305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78FC56-921F-4EB1-8002-D539CCC3A2CD}">
      <dsp:nvSpPr>
        <dsp:cNvPr id="0" name=""/>
        <dsp:cNvSpPr/>
      </dsp:nvSpPr>
      <dsp:spPr>
        <a:xfrm>
          <a:off x="4915" y="247975"/>
          <a:ext cx="5559162" cy="1079496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Этап начальной подготовки</a:t>
          </a:r>
          <a:endParaRPr lang="ru-RU" sz="2700" kern="1200" dirty="0"/>
        </a:p>
      </dsp:txBody>
      <dsp:txXfrm>
        <a:off x="4915" y="247975"/>
        <a:ext cx="5559162" cy="1079496"/>
      </dsp:txXfrm>
    </dsp:sp>
    <dsp:sp modelId="{C4B81E0C-DA75-40A0-922C-81F01076E4D0}">
      <dsp:nvSpPr>
        <dsp:cNvPr id="0" name=""/>
        <dsp:cNvSpPr/>
      </dsp:nvSpPr>
      <dsp:spPr>
        <a:xfrm>
          <a:off x="5213242" y="339732"/>
          <a:ext cx="2239954" cy="895981"/>
        </a:xfrm>
        <a:prstGeom prst="chevron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15875" rIns="0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до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 3 лет</a:t>
          </a:r>
          <a:endParaRPr lang="ru-RU" sz="2500" kern="1200" dirty="0"/>
        </a:p>
      </dsp:txBody>
      <dsp:txXfrm>
        <a:off x="5213242" y="339732"/>
        <a:ext cx="2239954" cy="895981"/>
      </dsp:txXfrm>
    </dsp:sp>
    <dsp:sp modelId="{60957FF4-5024-4090-BD39-C02B5B12574E}">
      <dsp:nvSpPr>
        <dsp:cNvPr id="0" name=""/>
        <dsp:cNvSpPr/>
      </dsp:nvSpPr>
      <dsp:spPr>
        <a:xfrm>
          <a:off x="4915" y="1478601"/>
          <a:ext cx="5515443" cy="1079496"/>
        </a:xfrm>
        <a:prstGeom prst="chevron">
          <a:avLst/>
        </a:prstGeom>
        <a:solidFill>
          <a:schemeClr val="accent5">
            <a:hueOff val="521082"/>
            <a:satOff val="-4621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Тренировочный этап 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(период базовой подготовки)</a:t>
          </a:r>
          <a:endParaRPr lang="ru-RU" sz="2700" kern="1200" dirty="0"/>
        </a:p>
      </dsp:txBody>
      <dsp:txXfrm>
        <a:off x="4915" y="1478601"/>
        <a:ext cx="5515443" cy="1079496"/>
      </dsp:txXfrm>
    </dsp:sp>
    <dsp:sp modelId="{478E7BE8-84B2-4776-815B-4790E9950132}">
      <dsp:nvSpPr>
        <dsp:cNvPr id="0" name=""/>
        <dsp:cNvSpPr/>
      </dsp:nvSpPr>
      <dsp:spPr>
        <a:xfrm>
          <a:off x="5169522" y="1570358"/>
          <a:ext cx="2239954" cy="895981"/>
        </a:xfrm>
        <a:prstGeom prst="chevron">
          <a:avLst/>
        </a:prstGeom>
        <a:solidFill>
          <a:schemeClr val="accent5">
            <a:tint val="40000"/>
            <a:alpha val="90000"/>
            <a:hueOff val="521589"/>
            <a:satOff val="-3935"/>
            <a:lumOff val="-124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521589"/>
              <a:satOff val="-3935"/>
              <a:lumOff val="-1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15875" rIns="0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до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2 лет</a:t>
          </a:r>
          <a:endParaRPr lang="ru-RU" sz="2500" kern="1200" dirty="0"/>
        </a:p>
      </dsp:txBody>
      <dsp:txXfrm>
        <a:off x="5169522" y="1570358"/>
        <a:ext cx="2239954" cy="895981"/>
      </dsp:txXfrm>
    </dsp:sp>
    <dsp:sp modelId="{CC26C39F-C77B-4AF6-BC12-3DA66BA178D4}">
      <dsp:nvSpPr>
        <dsp:cNvPr id="0" name=""/>
        <dsp:cNvSpPr/>
      </dsp:nvSpPr>
      <dsp:spPr>
        <a:xfrm>
          <a:off x="4915" y="2709227"/>
          <a:ext cx="5600399" cy="1079496"/>
        </a:xfrm>
        <a:prstGeom prst="chevron">
          <a:avLst/>
        </a:prstGeom>
        <a:solidFill>
          <a:schemeClr val="accent5">
            <a:hueOff val="1042164"/>
            <a:satOff val="-9241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Тренировочный этап (период спортивной специализации)</a:t>
          </a:r>
          <a:endParaRPr lang="ru-RU" sz="2700" kern="1200" dirty="0"/>
        </a:p>
      </dsp:txBody>
      <dsp:txXfrm>
        <a:off x="4915" y="2709227"/>
        <a:ext cx="5600399" cy="1079496"/>
      </dsp:txXfrm>
    </dsp:sp>
    <dsp:sp modelId="{0711AC4F-B55C-4D50-A530-B8A26F133CAF}">
      <dsp:nvSpPr>
        <dsp:cNvPr id="0" name=""/>
        <dsp:cNvSpPr/>
      </dsp:nvSpPr>
      <dsp:spPr>
        <a:xfrm>
          <a:off x="5254479" y="2800984"/>
          <a:ext cx="2239954" cy="895981"/>
        </a:xfrm>
        <a:prstGeom prst="chevron">
          <a:avLst/>
        </a:prstGeom>
        <a:solidFill>
          <a:schemeClr val="accent5">
            <a:tint val="40000"/>
            <a:alpha val="90000"/>
            <a:hueOff val="1043178"/>
            <a:satOff val="-7870"/>
            <a:lumOff val="-24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1043178"/>
              <a:satOff val="-7870"/>
              <a:lumOff val="-2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15875" rIns="0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до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3 лет</a:t>
          </a:r>
          <a:endParaRPr lang="ru-RU" sz="2500" kern="1200" dirty="0"/>
        </a:p>
      </dsp:txBody>
      <dsp:txXfrm>
        <a:off x="5254479" y="2800984"/>
        <a:ext cx="2239954" cy="895981"/>
      </dsp:txXfrm>
    </dsp:sp>
    <dsp:sp modelId="{E4B60BD5-2653-4240-AE7F-36CFA0B82B28}">
      <dsp:nvSpPr>
        <dsp:cNvPr id="0" name=""/>
        <dsp:cNvSpPr/>
      </dsp:nvSpPr>
      <dsp:spPr>
        <a:xfrm>
          <a:off x="4915" y="3939852"/>
          <a:ext cx="5529773" cy="1079496"/>
        </a:xfrm>
        <a:prstGeom prst="chevron">
          <a:avLst/>
        </a:prstGeom>
        <a:solidFill>
          <a:schemeClr val="accent5">
            <a:hueOff val="1563246"/>
            <a:satOff val="-13862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 Этап совершенствования спортивного мастерства</a:t>
          </a:r>
          <a:endParaRPr lang="ru-RU" sz="2700" kern="1200" dirty="0"/>
        </a:p>
      </dsp:txBody>
      <dsp:txXfrm>
        <a:off x="4915" y="3939852"/>
        <a:ext cx="5529773" cy="1079496"/>
      </dsp:txXfrm>
    </dsp:sp>
    <dsp:sp modelId="{936E9B97-9DBA-44CF-B457-8928E52FD79D}">
      <dsp:nvSpPr>
        <dsp:cNvPr id="0" name=""/>
        <dsp:cNvSpPr/>
      </dsp:nvSpPr>
      <dsp:spPr>
        <a:xfrm>
          <a:off x="5183853" y="4031610"/>
          <a:ext cx="2239954" cy="895981"/>
        </a:xfrm>
        <a:prstGeom prst="chevron">
          <a:avLst/>
        </a:prstGeom>
        <a:solidFill>
          <a:schemeClr val="accent5">
            <a:tint val="40000"/>
            <a:alpha val="90000"/>
            <a:hueOff val="1564767"/>
            <a:satOff val="-11805"/>
            <a:lumOff val="-371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1564767"/>
              <a:satOff val="-11805"/>
              <a:lumOff val="-3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15875" rIns="0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до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2 лет</a:t>
          </a:r>
          <a:endParaRPr lang="ru-RU" sz="2500" kern="1200" dirty="0"/>
        </a:p>
      </dsp:txBody>
      <dsp:txXfrm>
        <a:off x="5183853" y="4031610"/>
        <a:ext cx="2239954" cy="895981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0970F8-CBA9-420F-BB33-2352EFCE9DAC}">
      <dsp:nvSpPr>
        <dsp:cNvPr id="0" name=""/>
        <dsp:cNvSpPr/>
      </dsp:nvSpPr>
      <dsp:spPr>
        <a:xfrm>
          <a:off x="28356" y="0"/>
          <a:ext cx="3290990" cy="1974594"/>
        </a:xfrm>
        <a:prstGeom prst="rect">
          <a:avLst/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5">
                <a:shade val="8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5">
                <a:shade val="8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Доля специалистов, имеющих высшее образование, составляет не менее 25 % от общего числа специалистов, обеспечивающих реализацию Программы</a:t>
          </a:r>
          <a:endParaRPr lang="ru-RU" sz="1600" b="1" kern="1200" dirty="0"/>
        </a:p>
      </dsp:txBody>
      <dsp:txXfrm>
        <a:off x="28356" y="0"/>
        <a:ext cx="3290990" cy="1974594"/>
      </dsp:txXfrm>
    </dsp:sp>
    <dsp:sp modelId="{D7F1FCF6-6313-4B79-90A1-F049A0EAD30F}">
      <dsp:nvSpPr>
        <dsp:cNvPr id="0" name=""/>
        <dsp:cNvSpPr/>
      </dsp:nvSpPr>
      <dsp:spPr>
        <a:xfrm>
          <a:off x="3620933" y="20814"/>
          <a:ext cx="3290990" cy="1974594"/>
        </a:xfrm>
        <a:prstGeom prst="rect">
          <a:avLst/>
        </a:prstGeom>
        <a:gradFill rotWithShape="0">
          <a:gsLst>
            <a:gs pos="0">
              <a:schemeClr val="accent5">
                <a:shade val="80000"/>
                <a:hueOff val="-140576"/>
                <a:satOff val="3539"/>
                <a:lumOff val="21781"/>
                <a:alphaOff val="0"/>
                <a:tint val="35000"/>
                <a:satMod val="253000"/>
              </a:schemeClr>
            </a:gs>
            <a:gs pos="50000">
              <a:schemeClr val="accent5">
                <a:shade val="80000"/>
                <a:hueOff val="-140576"/>
                <a:satOff val="3539"/>
                <a:lumOff val="21781"/>
                <a:alphaOff val="0"/>
                <a:tint val="42000"/>
                <a:satMod val="255000"/>
              </a:schemeClr>
            </a:gs>
            <a:gs pos="97000">
              <a:schemeClr val="accent5">
                <a:shade val="80000"/>
                <a:hueOff val="-140576"/>
                <a:satOff val="3539"/>
                <a:lumOff val="21781"/>
                <a:alphaOff val="0"/>
                <a:tint val="53000"/>
                <a:satMod val="260000"/>
              </a:schemeClr>
            </a:gs>
            <a:gs pos="100000">
              <a:schemeClr val="accent5">
                <a:shade val="80000"/>
                <a:hueOff val="-140576"/>
                <a:satOff val="3539"/>
                <a:lumOff val="21781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Специфика избранных видов спорта предусматривает участие специалистов, имеющих высшее образование по инженерным и военным специальностям, при условии прохождения профессиональной переподготовки</a:t>
          </a:r>
          <a:endParaRPr lang="ru-RU" sz="1600" b="1" kern="1200" dirty="0"/>
        </a:p>
      </dsp:txBody>
      <dsp:txXfrm>
        <a:off x="3620933" y="20814"/>
        <a:ext cx="3290990" cy="19745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15.10.2016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772816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Федеральные государственные требования к минимуму содержания, структуре, условиям реализации дополнительных </a:t>
            </a:r>
            <a:r>
              <a:rPr lang="ru-RU" sz="2800" dirty="0" err="1" smtClean="0"/>
              <a:t>предпрофессиональных</a:t>
            </a:r>
            <a:r>
              <a:rPr lang="ru-RU" sz="2800" dirty="0" smtClean="0"/>
              <a:t> программ в области физической культуры и спорта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7406640" cy="648072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/>
              <a:t>(Приказ министерства спорта РФ от 12.09.2013 г. № 730)</a:t>
            </a:r>
            <a:endParaRPr lang="ru-RU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2627784" y="188640"/>
            <a:ext cx="4904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Муниципальное бюджетное учреждение дополнительного образования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«Детско-юношеская спортивная школа»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0152" y="4581128"/>
            <a:ext cx="23612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Подготовили:</a:t>
            </a:r>
          </a:p>
          <a:p>
            <a:pPr algn="r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Ст. инструктор-методист</a:t>
            </a:r>
          </a:p>
          <a:p>
            <a:pPr algn="r"/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Гордийчук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О.А.</a:t>
            </a:r>
          </a:p>
          <a:p>
            <a:pPr algn="r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Инструктор-методист</a:t>
            </a:r>
          </a:p>
          <a:p>
            <a:pPr algn="r"/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Ракина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Е.Л.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Титульный лист</a:t>
            </a:r>
            <a:endParaRPr lang="ru-RU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Пояснительная записка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В пояснительной записке Программы дается характеристика избранного вида спорта, его отличительные особенности и специфика организации обучения, излагается структура системы многолетней подготовки (этапы, периоды), минимальный возраст детей для зачисления на обучение и минимальное количество детей в группах.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pPr algn="ctr"/>
            <a:r>
              <a:rPr lang="ru-RU" i="1" dirty="0" smtClean="0"/>
              <a:t>Учебный план </a:t>
            </a:r>
            <a:endParaRPr lang="ru-RU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35100" y="980728"/>
          <a:ext cx="749935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/>
          <a:lstStyle/>
          <a:p>
            <a:pPr algn="ctr"/>
            <a:r>
              <a:rPr lang="ru-RU" i="1" dirty="0" smtClean="0"/>
              <a:t>Методическая часть</a:t>
            </a:r>
            <a:endParaRPr lang="ru-RU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125538"/>
          <a:ext cx="7499350" cy="5122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контроля и зачетные требования 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37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75656" y="5373216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  проведении промежуточной и итоговой аттестации обучающихся </a:t>
            </a:r>
          </a:p>
          <a:p>
            <a:pPr algn="just"/>
            <a:r>
              <a:rPr lang="ru-RU" dirty="0" smtClean="0"/>
              <a:t>Учитываются результаты освоения Программы по каждой предметной области. Форма проведения промежуточной и итоговой аттестации определяется образовательной организации.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i="1" dirty="0" smtClean="0"/>
              <a:t>Информационное обеспечение</a:t>
            </a:r>
            <a:endParaRPr lang="ru-RU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196975"/>
          <a:ext cx="7499350" cy="5051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3600" u="sng" dirty="0" smtClean="0"/>
              <a:t>Требования к условиям реализации Программы и срокам обучения</a:t>
            </a:r>
            <a:endParaRPr lang="ru-RU" sz="36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46196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ФГТ устанавливают следующие требования:</a:t>
            </a:r>
            <a:endParaRPr lang="ru-RU" sz="24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2420888"/>
          <a:ext cx="7224464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Этапы (периоды) подготовки</a:t>
            </a:r>
            <a:r>
              <a:rPr lang="ru-RU" dirty="0" smtClean="0"/>
              <a:t>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981075"/>
          <a:ext cx="7499350" cy="5267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/>
          <a:lstStyle/>
          <a:p>
            <a:pPr algn="ctr"/>
            <a:r>
              <a:rPr lang="ru-RU" i="1" dirty="0" smtClean="0"/>
              <a:t>Срок обучения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24744"/>
            <a:ext cx="7168840" cy="512365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smtClean="0"/>
              <a:t>Срок обучения по Программе в зависимости от избранного вида спорта – </a:t>
            </a:r>
            <a:r>
              <a:rPr lang="ru-RU" sz="2400" b="1" dirty="0" smtClean="0"/>
              <a:t>от 6 до 10 лет</a:t>
            </a:r>
            <a:r>
              <a:rPr lang="ru-RU" sz="2400" dirty="0" smtClean="0"/>
              <a:t>.</a:t>
            </a:r>
          </a:p>
          <a:p>
            <a:pPr algn="just">
              <a:buNone/>
            </a:pPr>
            <a:endParaRPr lang="ru-RU" sz="2400" dirty="0" smtClean="0"/>
          </a:p>
          <a:p>
            <a:pPr algn="just"/>
            <a:r>
              <a:rPr lang="ru-RU" sz="2400" dirty="0" smtClean="0"/>
              <a:t>Для детей, планирующих поступление в образовательные организации профессионального образования, реализующих основные профессиональные образовательные программы в области физической культуры и спорта, срок освоения Программы может быть увеличен на </a:t>
            </a:r>
            <a:r>
              <a:rPr lang="ru-RU" sz="2400" b="1" dirty="0" smtClean="0"/>
              <a:t>1 год</a:t>
            </a:r>
            <a:r>
              <a:rPr lang="ru-RU" sz="2400" dirty="0" smtClean="0"/>
              <a:t>.</a:t>
            </a:r>
          </a:p>
          <a:p>
            <a:pPr algn="just">
              <a:buNone/>
            </a:pPr>
            <a:endParaRPr lang="ru-RU" sz="2400" dirty="0" smtClean="0"/>
          </a:p>
          <a:p>
            <a:pPr algn="just"/>
            <a:r>
              <a:rPr lang="ru-RU" sz="2400" dirty="0" smtClean="0"/>
              <a:t>Образовательная организация имеет право реализовать Программу в сокращенные сроки.</a:t>
            </a:r>
            <a:endParaRPr lang="ru-RU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Годовой календарный график</a:t>
            </a:r>
            <a:endParaRPr lang="ru-RU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435608" y="1340768"/>
            <a:ext cx="3657600" cy="484667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Не менее </a:t>
            </a:r>
            <a:r>
              <a:rPr lang="ru-RU" sz="2000" b="1" i="1" dirty="0" smtClean="0"/>
              <a:t>36 недель </a:t>
            </a:r>
          </a:p>
          <a:p>
            <a:pPr>
              <a:buNone/>
            </a:pPr>
            <a:r>
              <a:rPr lang="ru-RU" sz="2000" dirty="0" smtClean="0"/>
              <a:t>      (по национальным и адаптивным видам спорта)</a:t>
            </a: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276088" y="1412776"/>
            <a:ext cx="3657600" cy="477466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Не менее </a:t>
            </a:r>
            <a:r>
              <a:rPr lang="ru-RU" sz="2000" b="1" i="1" dirty="0" smtClean="0"/>
              <a:t>42 недели </a:t>
            </a:r>
          </a:p>
          <a:p>
            <a:pPr>
              <a:buNone/>
            </a:pPr>
            <a:r>
              <a:rPr lang="ru-RU" sz="2000" b="1" i="1" dirty="0" smtClean="0"/>
              <a:t> </a:t>
            </a:r>
            <a:r>
              <a:rPr lang="ru-RU" sz="2000" b="1" i="1" dirty="0" smtClean="0"/>
              <a:t>     </a:t>
            </a:r>
            <a:r>
              <a:rPr lang="ru-RU" sz="2000" dirty="0" smtClean="0"/>
              <a:t>(по остальным избранным видам спорта)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547664" y="2492896"/>
            <a:ext cx="70567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smtClean="0">
                <a:latin typeface="+mj-lt"/>
                <a:cs typeface="Times New Roman" pitchFamily="18" charset="0"/>
              </a:rPr>
              <a:t>график (расписание) тренировочных занятий в течении недели;</a:t>
            </a:r>
          </a:p>
          <a:p>
            <a:pPr>
              <a:buFontTx/>
              <a:buChar char="-"/>
            </a:pPr>
            <a:r>
              <a:rPr lang="ru-RU" dirty="0" smtClean="0">
                <a:latin typeface="+mj-lt"/>
                <a:cs typeface="Times New Roman" pitchFamily="18" charset="0"/>
              </a:rPr>
              <a:t> </a:t>
            </a:r>
            <a:r>
              <a:rPr lang="ru-RU" dirty="0" smtClean="0">
                <a:latin typeface="+mj-lt"/>
                <a:cs typeface="Times New Roman" pitchFamily="18" charset="0"/>
              </a:rPr>
              <a:t> занятия по предметным областям (в том числе, проводимые по   группа, подгруппам и индивидуально);</a:t>
            </a:r>
          </a:p>
          <a:p>
            <a:pPr>
              <a:buFontTx/>
              <a:buChar char="-"/>
            </a:pPr>
            <a:r>
              <a:rPr lang="ru-RU" dirty="0" smtClean="0">
                <a:latin typeface="+mj-lt"/>
                <a:cs typeface="Times New Roman" pitchFamily="18" charset="0"/>
              </a:rPr>
              <a:t> </a:t>
            </a:r>
            <a:r>
              <a:rPr lang="ru-RU" dirty="0" smtClean="0">
                <a:latin typeface="+mj-lt"/>
                <a:cs typeface="Times New Roman" pitchFamily="18" charset="0"/>
              </a:rPr>
              <a:t> минимум один тренировочный сбор продолжительностью от 14 до 21 дня (без учета проезда к месту проведения тренировочных сборов и обратно);</a:t>
            </a:r>
          </a:p>
          <a:p>
            <a:pPr>
              <a:buFontTx/>
              <a:buChar char="-"/>
            </a:pPr>
            <a:r>
              <a:rPr lang="ru-RU" dirty="0" smtClean="0">
                <a:latin typeface="+mj-lt"/>
                <a:cs typeface="Times New Roman" pitchFamily="18" charset="0"/>
              </a:rPr>
              <a:t> </a:t>
            </a:r>
            <a:r>
              <a:rPr lang="ru-RU" dirty="0" smtClean="0">
                <a:latin typeface="+mj-lt"/>
                <a:cs typeface="Times New Roman" pitchFamily="18" charset="0"/>
              </a:rPr>
              <a:t> участие в соревнованиях;</a:t>
            </a:r>
          </a:p>
          <a:p>
            <a:pPr>
              <a:buFontTx/>
              <a:buChar char="-"/>
            </a:pPr>
            <a:r>
              <a:rPr lang="ru-RU" dirty="0" smtClean="0">
                <a:latin typeface="+mj-lt"/>
                <a:cs typeface="Times New Roman" pitchFamily="18" charset="0"/>
              </a:rPr>
              <a:t> </a:t>
            </a:r>
            <a:r>
              <a:rPr lang="ru-RU" dirty="0" smtClean="0">
                <a:latin typeface="+mj-lt"/>
                <a:cs typeface="Times New Roman" pitchFamily="18" charset="0"/>
              </a:rPr>
              <a:t> самостоятельная работа обучающихся, контролируемая тренером- преподавателем на основании ведения дневника самоконтроля, аудио- и видеоматериалами и другими способами (выполнение индивидуального задания, посещение спортивных мероприятий, судейская практика и др.формы);</a:t>
            </a:r>
          </a:p>
          <a:p>
            <a:pPr>
              <a:buFontTx/>
              <a:buChar char="-"/>
            </a:pPr>
            <a:r>
              <a:rPr lang="ru-RU" dirty="0" smtClean="0"/>
              <a:t>  промежуточная (итоговая) аттестация обучающихся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Общие положения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I. </a:t>
            </a:r>
            <a:r>
              <a:rPr lang="ru-RU" dirty="0" smtClean="0"/>
              <a:t>Федеральные государственные требования (ФГТ) используются при реализации дополнительных </a:t>
            </a:r>
            <a:r>
              <a:rPr lang="ru-RU" dirty="0" err="1" smtClean="0"/>
              <a:t>предпрофессиональных</a:t>
            </a:r>
            <a:r>
              <a:rPr lang="ru-RU" dirty="0" smtClean="0"/>
              <a:t> программ (программы) по следующим видам спорта (избранные виды спорта):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908720"/>
          </a:xfrm>
        </p:spPr>
        <p:txBody>
          <a:bodyPr/>
          <a:lstStyle/>
          <a:p>
            <a:pPr algn="ctr"/>
            <a:r>
              <a:rPr lang="ru-RU" i="1" dirty="0" smtClean="0"/>
              <a:t>Педагогические работники</a:t>
            </a:r>
            <a:endParaRPr lang="ru-RU" i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259632" y="836712"/>
            <a:ext cx="7674056" cy="561662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Реализация Программы обеспечивается педагогическими работниками и др. специалистами, имеющие соответствующее профессиональное образование или высшее образование.</a:t>
            </a:r>
            <a:endParaRPr lang="ru-RU" sz="2000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1403648" y="2060848"/>
          <a:ext cx="6912768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1331640" y="4365104"/>
          <a:ext cx="7632848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018"/>
          </a:xfrm>
        </p:spPr>
        <p:txBody>
          <a:bodyPr>
            <a:noAutofit/>
          </a:bodyPr>
          <a:lstStyle/>
          <a:p>
            <a:pPr algn="ctr"/>
            <a:endParaRPr lang="ru-RU" sz="32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93118" y="548680"/>
          <a:ext cx="8250882" cy="5771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/>
          <a:lstStyle/>
          <a:p>
            <a:pPr algn="ctr"/>
            <a:r>
              <a:rPr lang="ru-RU" i="1" dirty="0" smtClean="0"/>
              <a:t>Освоение Программы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/>
          <a:lstStyle/>
          <a:p>
            <a:r>
              <a:rPr lang="ru-RU" sz="2400" dirty="0" smtClean="0"/>
              <a:t>Непрерывность освоения обучающими Программы в каникулярный период обеспечивается следующим образом: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475656" y="2276872"/>
          <a:ext cx="7368480" cy="435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908720"/>
            <a:ext cx="7498080" cy="1944216"/>
          </a:xfrm>
        </p:spPr>
        <p:txBody>
          <a:bodyPr/>
          <a:lstStyle/>
          <a:p>
            <a:pPr algn="ctr"/>
            <a:r>
              <a:rPr lang="ru-RU" dirty="0" smtClean="0"/>
              <a:t>СПАСИБО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74042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692696"/>
            <a:ext cx="7498080" cy="555570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1. </a:t>
            </a:r>
            <a:r>
              <a:rPr lang="ru-RU" u="sng" dirty="0" smtClean="0"/>
              <a:t>По игровым видам спорта </a:t>
            </a:r>
            <a:r>
              <a:rPr lang="ru-RU" sz="1800" dirty="0" smtClean="0"/>
              <a:t>(</a:t>
            </a:r>
            <a:r>
              <a:rPr lang="ru-RU" sz="1800" dirty="0" err="1" smtClean="0"/>
              <a:t>айсшток</a:t>
            </a:r>
            <a:r>
              <a:rPr lang="ru-RU" sz="1800" dirty="0" smtClean="0"/>
              <a:t>, бадминтон, бильярдный спорт, боулинг, го, гольф, городошный спорт, </a:t>
            </a:r>
            <a:r>
              <a:rPr lang="ru-RU" sz="1800" dirty="0" err="1" smtClean="0"/>
              <a:t>дартс</a:t>
            </a:r>
            <a:r>
              <a:rPr lang="ru-RU" sz="1800" dirty="0" smtClean="0"/>
              <a:t>, кёрлинг, настольный теннис, </a:t>
            </a:r>
            <a:r>
              <a:rPr lang="ru-RU" sz="1800" dirty="0" err="1" smtClean="0"/>
              <a:t>перетягивание</a:t>
            </a:r>
            <a:r>
              <a:rPr lang="ru-RU" sz="1800" dirty="0" smtClean="0"/>
              <a:t> каната, </a:t>
            </a:r>
            <a:r>
              <a:rPr lang="ru-RU" sz="1800" dirty="0" err="1" smtClean="0"/>
              <a:t>петанк</a:t>
            </a:r>
            <a:r>
              <a:rPr lang="ru-RU" sz="1800" dirty="0" smtClean="0"/>
              <a:t>, сквош, спортивный бридж, теннис, шахматы, шашки).</a:t>
            </a:r>
          </a:p>
          <a:p>
            <a:pPr algn="just"/>
            <a:r>
              <a:rPr lang="ru-RU" dirty="0" smtClean="0"/>
              <a:t>2. </a:t>
            </a:r>
            <a:r>
              <a:rPr lang="ru-RU" u="sng" dirty="0" smtClean="0"/>
              <a:t>По командным игровым видам спорта </a:t>
            </a:r>
            <a:r>
              <a:rPr lang="ru-RU" sz="1800" dirty="0" smtClean="0"/>
              <a:t>(американский футбол, </a:t>
            </a:r>
            <a:r>
              <a:rPr lang="ru-RU" sz="2800" b="1" dirty="0" smtClean="0"/>
              <a:t>баскетбол</a:t>
            </a:r>
            <a:r>
              <a:rPr lang="ru-RU" sz="1800" dirty="0" smtClean="0"/>
              <a:t>, бейсбол, водное поло, </a:t>
            </a:r>
            <a:r>
              <a:rPr lang="ru-RU" sz="2800" b="1" dirty="0" smtClean="0"/>
              <a:t>волейбол</a:t>
            </a:r>
            <a:r>
              <a:rPr lang="ru-RU" sz="1800" dirty="0" smtClean="0"/>
              <a:t>, гандбол, </a:t>
            </a:r>
            <a:r>
              <a:rPr lang="ru-RU" sz="1800" dirty="0" err="1" smtClean="0"/>
              <a:t>корфбол</a:t>
            </a:r>
            <a:r>
              <a:rPr lang="ru-RU" sz="1800" dirty="0" smtClean="0"/>
              <a:t>, регби, </a:t>
            </a:r>
            <a:r>
              <a:rPr lang="ru-RU" sz="1800" dirty="0" err="1" smtClean="0"/>
              <a:t>регбол</a:t>
            </a:r>
            <a:r>
              <a:rPr lang="ru-RU" sz="1800" dirty="0" smtClean="0"/>
              <a:t>, русская лапта, софтбол, </a:t>
            </a:r>
            <a:r>
              <a:rPr lang="ru-RU" sz="1800" dirty="0" err="1" smtClean="0"/>
              <a:t>флорбол</a:t>
            </a:r>
            <a:r>
              <a:rPr lang="ru-RU" sz="1800" dirty="0" smtClean="0"/>
              <a:t>, </a:t>
            </a:r>
            <a:r>
              <a:rPr lang="ru-RU" sz="2400" b="1" dirty="0" smtClean="0"/>
              <a:t>футбол</a:t>
            </a:r>
            <a:r>
              <a:rPr lang="ru-RU" sz="1800" dirty="0" smtClean="0"/>
              <a:t>, хоккей, хоккей на траве, хоккей с </a:t>
            </a:r>
            <a:r>
              <a:rPr lang="ru-RU" sz="1800" dirty="0" err="1" smtClean="0"/>
              <a:t>мячем</a:t>
            </a:r>
            <a:r>
              <a:rPr lang="ru-RU" sz="1800" dirty="0" smtClean="0"/>
              <a:t>).</a:t>
            </a:r>
          </a:p>
          <a:p>
            <a:pPr algn="just"/>
            <a:r>
              <a:rPr lang="ru-RU" dirty="0" smtClean="0"/>
              <a:t>3. </a:t>
            </a:r>
            <a:r>
              <a:rPr lang="ru-RU" u="sng" dirty="0" smtClean="0"/>
              <a:t>По спортивным единоборствам </a:t>
            </a:r>
            <a:r>
              <a:rPr lang="ru-RU" sz="1800" dirty="0" smtClean="0"/>
              <a:t>(</a:t>
            </a:r>
            <a:r>
              <a:rPr lang="ru-RU" sz="2800" b="1" dirty="0" smtClean="0"/>
              <a:t>айкидо</a:t>
            </a:r>
            <a:r>
              <a:rPr lang="ru-RU" sz="1800" dirty="0" smtClean="0"/>
              <a:t>, </a:t>
            </a:r>
            <a:r>
              <a:rPr lang="ru-RU" sz="1800" dirty="0" err="1" smtClean="0"/>
              <a:t>армспорт</a:t>
            </a:r>
            <a:r>
              <a:rPr lang="ru-RU" sz="1800" dirty="0" smtClean="0"/>
              <a:t>, бокс, борьба на поясах, восточное боевое единоборство, джиу-джитсу, дзюдо, </a:t>
            </a:r>
            <a:r>
              <a:rPr lang="ru-RU" sz="1800" dirty="0" err="1" smtClean="0"/>
              <a:t>капоэйра</a:t>
            </a:r>
            <a:r>
              <a:rPr lang="ru-RU" sz="1800" dirty="0" smtClean="0"/>
              <a:t>, карате, </a:t>
            </a:r>
            <a:r>
              <a:rPr lang="ru-RU" sz="1800" dirty="0" err="1" smtClean="0"/>
              <a:t>кикбоксинг</a:t>
            </a:r>
            <a:r>
              <a:rPr lang="ru-RU" sz="1800" dirty="0" smtClean="0"/>
              <a:t>, </a:t>
            </a:r>
            <a:r>
              <a:rPr lang="ru-RU" sz="1800" dirty="0" err="1" smtClean="0"/>
              <a:t>киокусинкай</a:t>
            </a:r>
            <a:r>
              <a:rPr lang="ru-RU" sz="1800" dirty="0" smtClean="0"/>
              <a:t>, кореш, </a:t>
            </a:r>
            <a:r>
              <a:rPr lang="ru-RU" sz="2800" b="1" dirty="0" smtClean="0"/>
              <a:t>рукопашный бой</a:t>
            </a:r>
            <a:r>
              <a:rPr lang="ru-RU" sz="1800" dirty="0" smtClean="0"/>
              <a:t>, </a:t>
            </a:r>
            <a:r>
              <a:rPr lang="ru-RU" sz="1800" dirty="0" err="1" smtClean="0"/>
              <a:t>сават</a:t>
            </a:r>
            <a:r>
              <a:rPr lang="ru-RU" sz="1800" dirty="0" smtClean="0"/>
              <a:t>, самбо, смешанное боевое единоборство (ММА), спортивная борьба, </a:t>
            </a:r>
            <a:r>
              <a:rPr lang="ru-RU" sz="1800" dirty="0" err="1" smtClean="0"/>
              <a:t>сумо</a:t>
            </a:r>
            <a:r>
              <a:rPr lang="ru-RU" sz="1800" dirty="0" smtClean="0"/>
              <a:t>, тайский бокс, </a:t>
            </a:r>
            <a:r>
              <a:rPr lang="ru-RU" sz="1800" dirty="0" err="1" smtClean="0"/>
              <a:t>тхеквондо</a:t>
            </a:r>
            <a:r>
              <a:rPr lang="ru-RU" sz="1800" dirty="0" smtClean="0"/>
              <a:t>, универсальный бой, ушу, фехтование)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 algn="just"/>
            <a:r>
              <a:rPr lang="ru-RU" dirty="0" smtClean="0"/>
              <a:t>4.</a:t>
            </a:r>
            <a:r>
              <a:rPr lang="ru-RU" u="sng" dirty="0" smtClean="0"/>
              <a:t>По </a:t>
            </a:r>
            <a:r>
              <a:rPr lang="ru-RU" u="sng" dirty="0" err="1" smtClean="0"/>
              <a:t>сложно-координационым</a:t>
            </a:r>
            <a:r>
              <a:rPr lang="ru-RU" u="sng" dirty="0" smtClean="0"/>
              <a:t> видам спорта </a:t>
            </a:r>
            <a:r>
              <a:rPr lang="ru-RU" sz="1800" dirty="0" smtClean="0"/>
              <a:t>(акробатический рок-н-ролл, бодибилдинг, прыжки в воду, прыжки на батуте, синхронное плавание, спортивная акробатика, </a:t>
            </a:r>
            <a:r>
              <a:rPr lang="ru-RU" sz="2800" b="1" dirty="0" smtClean="0"/>
              <a:t>спортивная аэробика</a:t>
            </a:r>
            <a:r>
              <a:rPr lang="ru-RU" sz="1800" dirty="0" smtClean="0"/>
              <a:t>, спортивная гимнастика, танцевальный спорт, фигурное катание на коньках, фитнес-аэробика, художественная гимнастика, </a:t>
            </a:r>
            <a:r>
              <a:rPr lang="ru-RU" sz="1800" dirty="0" err="1" smtClean="0"/>
              <a:t>черлидинг</a:t>
            </a:r>
            <a:r>
              <a:rPr lang="ru-RU" sz="1800" dirty="0" smtClean="0"/>
              <a:t>, эстетическая гимнастика)</a:t>
            </a:r>
          </a:p>
          <a:p>
            <a:pPr algn="just"/>
            <a:r>
              <a:rPr lang="ru-RU" dirty="0" smtClean="0"/>
              <a:t>5.</a:t>
            </a:r>
            <a:r>
              <a:rPr lang="ru-RU" u="sng" dirty="0" smtClean="0"/>
              <a:t>По циклическим, скоростно-силовым видам спорта и многоборьям</a:t>
            </a:r>
            <a:r>
              <a:rPr lang="ru-RU" dirty="0" smtClean="0"/>
              <a:t> </a:t>
            </a:r>
            <a:r>
              <a:rPr lang="ru-RU" sz="1800" dirty="0" smtClean="0"/>
              <a:t>(биатлон, бобслей, велоспорт, гиревой спорт, конькобежный спорт, легкая атлетика, лыжное двоеборье, </a:t>
            </a:r>
            <a:r>
              <a:rPr lang="ru-RU" sz="2800" b="1" dirty="0" smtClean="0"/>
              <a:t>лыжные гонки, пауэрлифтинг</a:t>
            </a:r>
            <a:r>
              <a:rPr lang="ru-RU" sz="1800" dirty="0" smtClean="0"/>
              <a:t>, плавание, </a:t>
            </a:r>
            <a:r>
              <a:rPr lang="ru-RU" sz="1800" dirty="0" err="1" smtClean="0"/>
              <a:t>полиатлон</a:t>
            </a:r>
            <a:r>
              <a:rPr lang="ru-RU" sz="1800" dirty="0" smtClean="0"/>
              <a:t>, прыжки на лыжах, роллер спорт, санный спорт, </a:t>
            </a:r>
            <a:r>
              <a:rPr lang="ru-RU" sz="1800" dirty="0" err="1" smtClean="0"/>
              <a:t>скейтбординг</a:t>
            </a:r>
            <a:r>
              <a:rPr lang="ru-RU" sz="1800" dirty="0" smtClean="0"/>
              <a:t>, сноуборд, современное пятиборье, триатлон, тяжелая атлетика, фристайл)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08720"/>
            <a:ext cx="7498080" cy="533968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6. </a:t>
            </a:r>
            <a:r>
              <a:rPr lang="ru-RU" u="sng" dirty="0" smtClean="0"/>
              <a:t>По видам спорта с использованием животных, участвующих в спортивных соревнованиях</a:t>
            </a:r>
          </a:p>
          <a:p>
            <a:r>
              <a:rPr lang="ru-RU" dirty="0" smtClean="0"/>
              <a:t>7. </a:t>
            </a:r>
            <a:r>
              <a:rPr lang="ru-RU" u="sng" dirty="0" smtClean="0"/>
              <a:t>По адаптивным видам спорта </a:t>
            </a:r>
            <a:r>
              <a:rPr lang="ru-RU" sz="1800" dirty="0" smtClean="0"/>
              <a:t>(спорт слепых, спорт лиц с интеллектуальными нарушениями, спорт лиц с поражением ОДА, спорт глухих, футбол лиц с заболеванием ЦП)</a:t>
            </a:r>
          </a:p>
          <a:p>
            <a:r>
              <a:rPr lang="ru-RU" u="sng" dirty="0" smtClean="0"/>
              <a:t>8. По национальным видам спорта </a:t>
            </a:r>
            <a:r>
              <a:rPr lang="ru-RU" sz="1800" dirty="0" smtClean="0"/>
              <a:t>(корешу, </a:t>
            </a:r>
            <a:r>
              <a:rPr lang="ru-RU" sz="1800" dirty="0" err="1" smtClean="0"/>
              <a:t>мас-рестлинг</a:t>
            </a:r>
            <a:r>
              <a:rPr lang="ru-RU" sz="1800" dirty="0" smtClean="0"/>
              <a:t>, </a:t>
            </a:r>
            <a:r>
              <a:rPr lang="ru-RU" sz="1800" dirty="0" err="1" smtClean="0"/>
              <a:t>хапсагай</a:t>
            </a:r>
            <a:r>
              <a:rPr lang="ru-RU" sz="1800" dirty="0" smtClean="0"/>
              <a:t>, якутские национальные прыжки)</a:t>
            </a:r>
          </a:p>
          <a:p>
            <a:r>
              <a:rPr lang="ru-RU" u="sng" dirty="0" smtClean="0"/>
              <a:t>9. По служебно-прикладным и военно-прикладным </a:t>
            </a:r>
            <a:r>
              <a:rPr lang="ru-RU" sz="1800" dirty="0" smtClean="0"/>
              <a:t>( армейский рукопашный бой, военно-прикладной спорт, военно-спортивное многоборье, гребля на шлюпках, </a:t>
            </a:r>
            <a:r>
              <a:rPr lang="ru-RU" sz="1800" dirty="0" err="1" smtClean="0"/>
              <a:t>гребно-парусное</a:t>
            </a:r>
            <a:r>
              <a:rPr lang="ru-RU" sz="1800" dirty="0" smtClean="0"/>
              <a:t> двоеборье, комплексное единоборство, международное военно-спортивное многоборье, многоборье спасателей МЧС России, пожарно-прикладной спорт, служебно-прикладной спорт ФСО,ГФС, ФСКН , ФТС России, спасательный спорт, стрельба из штатного или табельного оружия, спортивно-техническим, стрелковым, в также видам спорта, осуществляемым в природной среде)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74042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/>
              <a:t>Общие положения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195664"/>
          </a:xfrm>
        </p:spPr>
        <p:txBody>
          <a:bodyPr/>
          <a:lstStyle/>
          <a:p>
            <a:pPr algn="ctr"/>
            <a:r>
              <a:rPr lang="en-US" dirty="0" smtClean="0"/>
              <a:t>II. </a:t>
            </a:r>
            <a:r>
              <a:rPr lang="ru-RU" dirty="0" smtClean="0"/>
              <a:t>Программы, разрабатываемые образовательной организацией, должны соответствовать настоящим ФГТ и учитывать:</a:t>
            </a:r>
          </a:p>
          <a:p>
            <a:pPr algn="just"/>
            <a:r>
              <a:rPr lang="ru-RU" dirty="0" smtClean="0"/>
              <a:t>-</a:t>
            </a:r>
            <a:r>
              <a:rPr lang="ru-RU" sz="2400" i="1" dirty="0" smtClean="0"/>
              <a:t>требования федеральных стандартов спортивной подготовки по избранным видам спорта (за исключением национальных, служебно-прикладных и военно-прикладных видов спорта) ;</a:t>
            </a:r>
          </a:p>
          <a:p>
            <a:pPr algn="just"/>
            <a:r>
              <a:rPr lang="ru-RU" sz="2400" i="1" dirty="0" smtClean="0"/>
              <a:t>-возрастные и индивидуальные особенности обучающихся при занятиях избранным видом спорта.</a:t>
            </a:r>
            <a:endParaRPr lang="ru-RU" sz="24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Общие положения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64704"/>
            <a:ext cx="7498080" cy="5688632"/>
          </a:xfrm>
        </p:spPr>
        <p:txBody>
          <a:bodyPr/>
          <a:lstStyle/>
          <a:p>
            <a:pPr algn="ctr"/>
            <a:r>
              <a:rPr lang="en-US" dirty="0" smtClean="0"/>
              <a:t>III.</a:t>
            </a:r>
            <a:r>
              <a:rPr lang="ru-RU" dirty="0" smtClean="0"/>
              <a:t> Основные задачи реализации Программы:</a:t>
            </a:r>
          </a:p>
          <a:p>
            <a:pPr algn="just"/>
            <a:r>
              <a:rPr lang="ru-RU" dirty="0" smtClean="0"/>
              <a:t>-</a:t>
            </a:r>
            <a:r>
              <a:rPr lang="ru-RU" sz="2400" i="1" dirty="0" smtClean="0"/>
              <a:t>формирование и развитие творческих и спортивных способностей детей, удовлетворение их индивидуальных потребностей в физическом, интеллектуальном и нравственном совершенствовании;</a:t>
            </a:r>
          </a:p>
          <a:p>
            <a:pPr algn="just"/>
            <a:r>
              <a:rPr lang="ru-RU" sz="2400" i="1" dirty="0" smtClean="0"/>
              <a:t>-формирование культуры здорового и безопасного образа жизни, укрепление здоровья обучающихся;</a:t>
            </a:r>
          </a:p>
          <a:p>
            <a:pPr algn="just"/>
            <a:r>
              <a:rPr lang="ru-RU" sz="2400" i="1" dirty="0" smtClean="0"/>
              <a:t>-формирование навыков адаптации к жизни в обществе, профессиональной ориентации;</a:t>
            </a:r>
          </a:p>
          <a:p>
            <a:pPr algn="just"/>
            <a:r>
              <a:rPr lang="ru-RU" sz="2400" i="1" dirty="0" smtClean="0"/>
              <a:t>-выявление и поддержка детей, проявивших выдающиеся  способности в спорте.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Общие положения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764704"/>
            <a:ext cx="7890080" cy="548369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IV.</a:t>
            </a:r>
            <a:r>
              <a:rPr lang="ru-RU" dirty="0" smtClean="0"/>
              <a:t> </a:t>
            </a:r>
            <a:r>
              <a:rPr lang="ru-RU" sz="3000" dirty="0" smtClean="0"/>
              <a:t>Программы должны быть направлены на:</a:t>
            </a:r>
          </a:p>
          <a:p>
            <a:pPr algn="just"/>
            <a:r>
              <a:rPr lang="ru-RU" dirty="0" smtClean="0"/>
              <a:t>- </a:t>
            </a:r>
            <a:r>
              <a:rPr lang="ru-RU" sz="2400" i="1" dirty="0" smtClean="0"/>
              <a:t>отбор одаренных детей;</a:t>
            </a:r>
          </a:p>
          <a:p>
            <a:pPr algn="just"/>
            <a:r>
              <a:rPr lang="ru-RU" sz="2400" i="1" dirty="0" smtClean="0"/>
              <a:t>- создание условий для физического образования, воспитания и развития детей;</a:t>
            </a:r>
          </a:p>
          <a:p>
            <a:pPr algn="just"/>
            <a:r>
              <a:rPr lang="ru-RU" sz="2400" i="1" dirty="0" smtClean="0"/>
              <a:t>- формирование знаний, умений, навыков в области физической культуры и спорта, в том числе в избранном виде спорта;</a:t>
            </a:r>
          </a:p>
          <a:p>
            <a:pPr algn="just"/>
            <a:r>
              <a:rPr lang="ru-RU" sz="2400" i="1" dirty="0" smtClean="0"/>
              <a:t>- подготовку одаренных детей к поступлению в образовательные организации, реализующие профессиональные образовательные программы в области физической культуры и спорта;</a:t>
            </a:r>
          </a:p>
          <a:p>
            <a:pPr algn="just"/>
            <a:r>
              <a:rPr lang="ru-RU" sz="2400" i="1" dirty="0" smtClean="0"/>
              <a:t>- организацию досуга и формирование потребности в поддержании здорового образа жизни.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8028384" cy="634082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Требования к структуре Программы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/>
          <a:lstStyle/>
          <a:p>
            <a:r>
              <a:rPr lang="ru-RU" dirty="0" smtClean="0"/>
              <a:t>Структура Программы: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1844824"/>
          <a:ext cx="715245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657</TotalTime>
  <Words>1410</Words>
  <Application>Microsoft Office PowerPoint</Application>
  <PresentationFormat>Экран (4:3)</PresentationFormat>
  <Paragraphs>129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Солнцестояние</vt:lpstr>
      <vt:lpstr>Федеральные государственные требования к минимуму содержания, структуре, условиям реализации дополнительных предпрофессиональных программ в области физической культуры и спорта</vt:lpstr>
      <vt:lpstr>Общие положения</vt:lpstr>
      <vt:lpstr>Слайд 3</vt:lpstr>
      <vt:lpstr>Слайд 4</vt:lpstr>
      <vt:lpstr>Слайд 5</vt:lpstr>
      <vt:lpstr>Общие положения</vt:lpstr>
      <vt:lpstr>Общие положения</vt:lpstr>
      <vt:lpstr>Общие положения</vt:lpstr>
      <vt:lpstr>Требования к структуре Программы</vt:lpstr>
      <vt:lpstr>Титульный лист</vt:lpstr>
      <vt:lpstr>Пояснительная записка</vt:lpstr>
      <vt:lpstr>Учебный план </vt:lpstr>
      <vt:lpstr>Методическая часть</vt:lpstr>
      <vt:lpstr>Система контроля и зачетные требования </vt:lpstr>
      <vt:lpstr>Информационное обеспечение</vt:lpstr>
      <vt:lpstr>Требования к условиям реализации Программы и срокам обучения</vt:lpstr>
      <vt:lpstr>Этапы (периоды) подготовки:</vt:lpstr>
      <vt:lpstr>Срок обучения</vt:lpstr>
      <vt:lpstr>Годовой календарный график</vt:lpstr>
      <vt:lpstr>Педагогические работники</vt:lpstr>
      <vt:lpstr>Слайд 21</vt:lpstr>
      <vt:lpstr>Освоение Программы</vt:lpstr>
      <vt:lpstr>СПАСИБО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Пользователь Windows</cp:lastModifiedBy>
  <cp:revision>57</cp:revision>
  <dcterms:created xsi:type="dcterms:W3CDTF">2016-10-13T11:26:54Z</dcterms:created>
  <dcterms:modified xsi:type="dcterms:W3CDTF">2016-10-15T11:10:58Z</dcterms:modified>
</cp:coreProperties>
</file>