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8" r:id="rId6"/>
    <p:sldId id="259" r:id="rId7"/>
    <p:sldId id="269" r:id="rId8"/>
    <p:sldId id="268" r:id="rId9"/>
    <p:sldId id="257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61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8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61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9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58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2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3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97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7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92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31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65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85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7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06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14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1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42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1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4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9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25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52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89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09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19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52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02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84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66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555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8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60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29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26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55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19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3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/>
              <a:pPr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4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9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9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43808" y="5373216"/>
            <a:ext cx="5688632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МКДОУ д/с «Теремок»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Муравьёва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Петровна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060848"/>
            <a:ext cx="71287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ПДД для малышей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113" y="548680"/>
            <a:ext cx="7354887" cy="40322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75848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1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916833"/>
            <a:ext cx="15121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prstClr val="white"/>
                </a:solidFill>
              </a:rPr>
              <a:t>Чтоб дорогу    перейти, </a:t>
            </a:r>
          </a:p>
          <a:p>
            <a:r>
              <a:rPr lang="ru-RU" sz="2800" b="1" dirty="0">
                <a:solidFill>
                  <a:prstClr val="white"/>
                </a:solidFill>
              </a:rPr>
              <a:t>    Маму за руку бери!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62079"/>
            <a:ext cx="6300192" cy="462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03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113" y="548680"/>
            <a:ext cx="7354887" cy="40322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53" y="686832"/>
            <a:ext cx="7430432" cy="557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2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113" y="476250"/>
            <a:ext cx="7354887" cy="40322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196752"/>
            <a:ext cx="6480720" cy="383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Методическая разработка с использованием ИКТ в работе с детьми по безопасности дорожного движения в 1 младшей группе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детского сада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: 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Сохранение жизни и здоровья детей;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Создание необходимых условий для обеспечения непрерывного воспитательного процесса в области безопасного дорожного движения;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Создание у детей стереотипов безопасного поведения на улице;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Обучение основам транспортной культуры.</a:t>
            </a:r>
            <a:endParaRPr lang="ru-RU" sz="1600" dirty="0">
              <a:latin typeface="Times New Roman"/>
              <a:ea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59340"/>
            <a:ext cx="5958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этой проблемы связана с тем, что у детей дошкольного возраста отсутствует та защитная психологическая реакция на дорожную обстановку, которая свойственна взрослым. Их жажда знаний, желание постоянно открывать что-то новое часто ставит ребенка перед реальными опасностями, в частности, на улицах.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Избежать этих опасностей можно путем соответствующего воспитания и обучения ребенка с самого раннего возраста.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113" y="476250"/>
            <a:ext cx="7354887" cy="40322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Дом\Desktop\img1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620688"/>
            <a:ext cx="7356310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0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32" y="1196752"/>
            <a:ext cx="6408712" cy="48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113" y="548680"/>
            <a:ext cx="7354887" cy="40322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908720"/>
            <a:ext cx="7068277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3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7976"/>
            <a:ext cx="6360607" cy="518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844824"/>
            <a:ext cx="3240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Чтоб дорогу    перейти, 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</a:rPr>
              <a:t>    Маму за руку бери!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3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113" y="548680"/>
            <a:ext cx="7354887" cy="40322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76672"/>
            <a:ext cx="737441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0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916833"/>
            <a:ext cx="15121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prstClr val="white"/>
                </a:solidFill>
              </a:rPr>
              <a:t>Чтоб дорогу    перейти, </a:t>
            </a:r>
          </a:p>
          <a:p>
            <a:r>
              <a:rPr lang="ru-RU" sz="2800" b="1" dirty="0">
                <a:solidFill>
                  <a:prstClr val="white"/>
                </a:solidFill>
              </a:rPr>
              <a:t>    Маму за руку бери!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6246515" cy="468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03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165</Words>
  <Application>Microsoft Office PowerPoint</Application>
  <PresentationFormat>Экран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Lucky</dc:creator>
  <cp:lastModifiedBy>ASUS</cp:lastModifiedBy>
  <cp:revision>14</cp:revision>
  <cp:lastPrinted>2021-01-28T11:13:52Z</cp:lastPrinted>
  <dcterms:created xsi:type="dcterms:W3CDTF">2015-02-24T06:07:36Z</dcterms:created>
  <dcterms:modified xsi:type="dcterms:W3CDTF">2021-07-16T10:45:28Z</dcterms:modified>
</cp:coreProperties>
</file>