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3" r:id="rId4"/>
    <p:sldId id="264" r:id="rId5"/>
    <p:sldId id="265" r:id="rId6"/>
    <p:sldId id="266" r:id="rId7"/>
    <p:sldId id="267" r:id="rId8"/>
    <p:sldId id="262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8280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МБДОУ «Детский сад комбинированного вида №167»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60014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Презентация: «Оформления младшей группы к Новом году»</a:t>
            </a:r>
            <a:endParaRPr lang="ru-RU" sz="40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941168"/>
            <a:ext cx="2561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Выполнил: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Кузина Т.Е.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3039" y="6165304"/>
            <a:ext cx="15532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 Воронеж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6068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6068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10630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567" y="1600200"/>
            <a:ext cx="3383864" cy="4525963"/>
          </a:xfrm>
        </p:spPr>
      </p:pic>
      <p:pic>
        <p:nvPicPr>
          <p:cNvPr id="5" name="Содержимое 4" descr="1625057606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6068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IMG-20210630-WA0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5567" y="1600200"/>
            <a:ext cx="3383865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ттестация\20201226_133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30464" cy="39813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ттестация\20201226_133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76456" cy="40025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60771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60771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6077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60772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60771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0724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072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0724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072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136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072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1364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50571364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3790" y="1600200"/>
            <a:ext cx="3385420" cy="4525963"/>
          </a:xfrm>
        </p:spPr>
      </p:pic>
      <p:pic>
        <p:nvPicPr>
          <p:cNvPr id="6" name="Содержимое 5" descr="16250571364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790" y="1600200"/>
            <a:ext cx="3385420" cy="452596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2021-06-30T12:33:18Z</dcterms:created>
  <dcterms:modified xsi:type="dcterms:W3CDTF">2021-06-30T13:11:32Z</dcterms:modified>
</cp:coreProperties>
</file>