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8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3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9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9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8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1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7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E73B-7708-495A-B7F2-2AD267CAC85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7E77-E60A-482E-8386-6D05579F8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5" y="381000"/>
            <a:ext cx="8369561" cy="609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5069"/>
            <a:ext cx="7772400" cy="188478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istral" panose="03090702030407020403" pitchFamily="66" charset="0"/>
              </a:rPr>
              <a:t>КОРОВА ЖОЗЕФИНА</a:t>
            </a:r>
            <a:r>
              <a:rPr lang="ru-RU" b="1" dirty="0" smtClean="0">
                <a:latin typeface="Mistral" panose="03090702030407020403" pitchFamily="66" charset="0"/>
              </a:rPr>
              <a:t/>
            </a:r>
            <a:br>
              <a:rPr lang="ru-RU" b="1" dirty="0" smtClean="0">
                <a:latin typeface="Mistral" panose="03090702030407020403" pitchFamily="66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</a:t>
            </a: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Образец для работы с детьми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2867" y="4068146"/>
            <a:ext cx="7357533" cy="157687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Педагог дополнительного образования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Бельдиева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Лариса Владимировна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800" dirty="0"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МБУДО </a:t>
            </a:r>
            <a:r>
              <a:rPr lang="ru-RU" sz="38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ЦДТЭиТ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им. Р.Р. </a:t>
            </a:r>
            <a:r>
              <a:rPr lang="ru-RU" sz="38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Лейцингера</a:t>
            </a:r>
            <a:endParaRPr lang="ru-RU" sz="3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г.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Пятигорск, Ставропольский край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350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753533"/>
            <a:ext cx="7886700" cy="55541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4.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деталь лба с боковыми деталями головы, одновременно вшивая уши на нужное место.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Прошиваем вытачки на боковых деталях головы.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Вшиваем в голову морду. Выворачиваем голову через участок шеи, наполняем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Сшиваем детали губы из белого и бежевого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Пришиваем к нижней линии морды потайным швом бежевой стороной к бежевой морде.</a:t>
            </a:r>
          </a:p>
        </p:txBody>
      </p:sp>
    </p:spTree>
    <p:extLst>
      <p:ext uri="{BB962C8B-B14F-4D97-AF65-F5344CB8AC3E}">
        <p14:creationId xmlns:p14="http://schemas.microsoft.com/office/powerpoint/2010/main" val="23406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702732"/>
            <a:ext cx="7886700" cy="55287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sz="3000" dirty="0">
                <a:solidFill>
                  <a:srgbClr val="0070C0"/>
                </a:solidFill>
                <a:latin typeface="Arial Black" panose="020B0A04020102020204" pitchFamily="34" charset="0"/>
              </a:rPr>
              <a:t>5.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Сшиваем детали рогов, выворачиваем на лицевую сторону, наполняем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пришиваем к голове потайным швом на нужное место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</a:t>
            </a:r>
            <a:r>
              <a:rPr lang="ru-RU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6.</a:t>
            </a: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Голову пришиваем к туловищу потайным швом. Руки пришиваем к туловищу на нужное место потайным швом.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7.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Вышиваем на морде ноздри. Приклеиваем декоративные глазки на нужное место головы клеем «Момент»-кристалл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Высота Жозефины 35 см.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877068"/>
            <a:ext cx="1525383" cy="2057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16" y="883689"/>
            <a:ext cx="1520473" cy="2050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16" y="3217335"/>
            <a:ext cx="1544492" cy="208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3217335"/>
            <a:ext cx="1525383" cy="2057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22" y="883689"/>
            <a:ext cx="2626812" cy="1947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39" y="3014131"/>
            <a:ext cx="2114777" cy="2852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816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702734"/>
            <a:ext cx="7886700" cy="9398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  ПЛАТЬЕ ДЛЯ ЖОЗЕФИНЫ</a:t>
            </a:r>
            <a:endParaRPr lang="ru-RU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735667"/>
            <a:ext cx="7886700" cy="458893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Выкройка платья Жозефины состоит из полки, спинки и юбки: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Полка – 1 деталь со сгибом;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Спинка – 2 детали;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Юбка – 1 деталь: прямоугольник 45х10 см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883" y="3194935"/>
            <a:ext cx="2544239" cy="3431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5476" y="4562045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Спинка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2 детали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652" y="4479778"/>
            <a:ext cx="13564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Полка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1 деталь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с</a:t>
            </a:r>
            <a:r>
              <a:rPr lang="ru-RU" sz="1600" dirty="0" smtClean="0">
                <a:latin typeface="Arial Black" panose="020B0A04020102020204" pitchFamily="34" charset="0"/>
              </a:rPr>
              <a:t>о сгибом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6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618067"/>
            <a:ext cx="7886700" cy="554566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РАСКРОЙ.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Детали платья выкраиваем из бирюзовой ткани. Прибавка на швы 5-7 мм.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Детали сшиваем швом «за иголку» или на швейной машинке, если есть в наличии.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ПОШИВ.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Детали полки и спинки сшиваем по боковым срезам. Юбку сшиваем по коротким срезам (задний шов) снизу вверх на 7 см. Верхнюю часть юбки собираем на нитку до совмещения с нижней частью полки-спинки. Сшиваем обе части платья. Открытые срезы платья по спинке подгибаем внутрь на прибавку для шва. </a:t>
            </a:r>
          </a:p>
        </p:txBody>
      </p:sp>
    </p:spTree>
    <p:extLst>
      <p:ext uri="{BB962C8B-B14F-4D97-AF65-F5344CB8AC3E}">
        <p14:creationId xmlns:p14="http://schemas.microsoft.com/office/powerpoint/2010/main" val="39238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117600"/>
            <a:ext cx="7886700" cy="4972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ПОШИВ – продолжение.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Прошиваем подогнутые срезы спинки. Вшиваем застежку-молнию.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Подгибаем срезы проймы для рук внутрь на прибавку к шву и прошиваем.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Горловину и низ платья обрабатываем косой обтачкой фиолетового цвета. Лучше строчить на швейной машинке.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Переднюю часть платья украшаем бантом фиолетового цвета из той же косой обтачки.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8849" y="349382"/>
            <a:ext cx="2181253" cy="294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86" y="728133"/>
            <a:ext cx="1618444" cy="2182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06" y="3071706"/>
            <a:ext cx="1947303" cy="262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58" y="728133"/>
            <a:ext cx="1618442" cy="218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3973" y="2613777"/>
            <a:ext cx="2626361" cy="3542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0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77333"/>
            <a:ext cx="78867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istral" panose="03090702030407020403" pitchFamily="66" charset="0"/>
                <a:cs typeface="Aharoni" panose="02010803020104030203" pitchFamily="2" charset="-79"/>
              </a:rPr>
              <a:t>     НАРЯЖАЕМ  ЖОЗЕФИНУ</a:t>
            </a:r>
            <a:endParaRPr lang="ru-RU" sz="5400" dirty="0">
              <a:solidFill>
                <a:schemeClr val="bg1"/>
              </a:solidFill>
              <a:latin typeface="Mistral" panose="03090702030407020403" pitchFamily="66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6" y="1845731"/>
            <a:ext cx="1883271" cy="2540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15" y="2692398"/>
            <a:ext cx="1883271" cy="2540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35" y="1845731"/>
            <a:ext cx="3043977" cy="4105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48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istral" panose="03090702030407020403" pitchFamily="66" charset="0"/>
              </a:rPr>
              <a:t>КОРОВА   ЖОЗЕФИНА</a:t>
            </a:r>
            <a:endParaRPr lang="ru-RU" sz="6600" b="1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25" y="1772010"/>
            <a:ext cx="3516081" cy="474220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201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888" y="567267"/>
            <a:ext cx="7886700" cy="5740399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Мастер-класс «Корова Жозефина» предназначен для учащихся (10+), владеющих навыками шитья и  работы с тканью и желающих совершенствовать свой профессионализм; для родителей, занимающихся творчеством вместе с детьми; для педагогов, проявляющих особый интерес к творчеству; для любителей создавать символические (символы года и др.) предметы творчества в подарок друзьям и близким. 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558800"/>
            <a:ext cx="7886700" cy="5706533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Цель данного мастер-класса: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Создание игрушки, символического сувенира «Корова Жозефина».</a:t>
            </a:r>
          </a:p>
          <a:p>
            <a:pPr algn="just"/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	</a:t>
            </a:r>
            <a:r>
              <a:rPr lang="ru-RU" sz="32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Задачи для учащихся: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Обретение и совершенствование навыков шитья и  работы с различными тканями;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Развитие творческих способностей;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Развитие воображения, чувства формы и цвета;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Воспитание аккуратности при выполнении творческой работы.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18067"/>
            <a:ext cx="7886700" cy="609599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     </a:t>
            </a:r>
            <a:r>
              <a:rPr lang="ru-RU" sz="44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МАТЕРИАЛЫ  ДЛЯ  РАБОТЫ:</a:t>
            </a:r>
            <a:endParaRPr lang="ru-RU" sz="4400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329267"/>
            <a:ext cx="7886700" cy="476038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Лоскуты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белого, бежевого цвета;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Лоскут эластичной ткани коричневого цвета;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Лоскут плащевой ткани(держащей форму) бирюзового цвета;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Ножницы для раскроя;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Игла для шитья;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Нитки для шитья;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Одна застежка-молния;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Косая обтачка фиолетового цвета;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Декоративные глазки необходимого размера;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Клей «Момент»-кристалл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Franklin Gothic Demi" panose="020B07030201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7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81667"/>
            <a:ext cx="7886700" cy="460798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Смастерим «корову» в виде очеловеченной игрушки. Выбор цвета и качества ткани – прерогатива мастера. Для начала заготовим лекала выкройки Жозефины: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Боковая часть головы – 2 детали с вытачкой;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Лоб – 1 деталь;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Морда – 1 деталь;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Губа – 2 детали;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Рог – 4 детали;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Туловище с копытами – 2 детали;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Ухо – 4 детали;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Рука – 4 детали.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155" y="643467"/>
            <a:ext cx="7886700" cy="67733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ПРИСТУПАЕМ К ВЫПОЛНЕНИЮ РАБОТЫ:</a:t>
            </a:r>
            <a:endParaRPr lang="ru-RU" sz="4400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18067"/>
            <a:ext cx="7886700" cy="719666"/>
          </a:xfrm>
          <a:solidFill>
            <a:srgbClr val="00206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Mistral" panose="03090702030407020403" pitchFamily="66" charset="0"/>
              </a:rPr>
              <a:t>  ЛЕКАЛА  ВЫКРОЙКИ  ЖОЗЕФИНЫ</a:t>
            </a:r>
            <a:endParaRPr lang="ru-RU" b="1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8" y="1439863"/>
            <a:ext cx="3351224" cy="47371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38" y="1439863"/>
            <a:ext cx="3351224" cy="4737100"/>
          </a:xfrm>
        </p:spPr>
      </p:pic>
      <p:sp>
        <p:nvSpPr>
          <p:cNvPr id="7" name="TextBox 6"/>
          <p:cNvSpPr txBox="1"/>
          <p:nvPr/>
        </p:nvSpPr>
        <p:spPr>
          <a:xfrm>
            <a:off x="1608667" y="2390399"/>
            <a:ext cx="622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Лоб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0325" y="231677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Морда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467" y="3141134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Губа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058" y="3991884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Боковая часть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головы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8200" y="5280974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Рог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1071" y="3310411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Туловище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6799" y="26944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Ухо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1878" y="4435722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Рука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1576" y="2009000"/>
            <a:ext cx="1376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Передняя часть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1649" y="3171911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деталь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63585" y="2628938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деталь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11480" y="3252384"/>
            <a:ext cx="83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деталь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4833" y="4524900"/>
            <a:ext cx="84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 детали</a:t>
            </a:r>
            <a:endParaRPr lang="ru-RU" sz="1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71750" y="5488736"/>
            <a:ext cx="253083" cy="226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34750" y="5561417"/>
            <a:ext cx="84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 детали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29119" y="3597206"/>
            <a:ext cx="84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 детали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36841" y="2910097"/>
            <a:ext cx="75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 детали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256884" y="4694177"/>
            <a:ext cx="75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 детали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949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3888" y="575734"/>
            <a:ext cx="7886700" cy="812800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Mistral" panose="03090702030407020403" pitchFamily="66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Mistral" panose="03090702030407020403" pitchFamily="66" charset="0"/>
              </a:rPr>
              <a:t>ЭТАПЫ  РАСКРОЯ  И  ПОШИВА  ЖОЗЕФИНЫ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1837267"/>
            <a:ext cx="7886700" cy="47921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1.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 белого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выкраиваем детали туловища и рук без копыт, детали головы, лба, одну деталь губы, две детали уха. Ткань (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перед раскроем складываем вдвойне лицевой стороной внутрь.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Из эластичной коричневой ткани выкраиваем рога и копыта.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Из бежевого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выкраиваем морду и внутреннюю часть ушей (2 детали).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2354" y="609599"/>
            <a:ext cx="7886700" cy="5664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2.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 каждой части ног и рук пришиваем копыта. На каждой детали туловища с ногами прошиваем вытачку. Сшиваем детали туловища, оставляем незашитым участок шеи для выворачивания. При сшивании рук оставляем незашитым участок на плече.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Выворачиваем туловище и руки на лицевую сторону, наполняем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холлофайбером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ЭТАП 3.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Сшиваем детали ушей из белого и бежевого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флиса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Выворачиваем на лицевую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74884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157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Calibri Light</vt:lpstr>
      <vt:lpstr>Franklin Gothic Demi</vt:lpstr>
      <vt:lpstr>Mistral</vt:lpstr>
      <vt:lpstr>Monotype Corsiva</vt:lpstr>
      <vt:lpstr>Тема Office</vt:lpstr>
      <vt:lpstr>КОРОВА ЖОЗЕФИНА Мастер-класс Образец для работы с детьми</vt:lpstr>
      <vt:lpstr>КОРОВА   ЖОЗЕФИНА</vt:lpstr>
      <vt:lpstr>Презентация PowerPoint</vt:lpstr>
      <vt:lpstr>Презентация PowerPoint</vt:lpstr>
      <vt:lpstr>             МАТЕРИАЛЫ  ДЛЯ  РАБОТЫ:</vt:lpstr>
      <vt:lpstr>ПРИСТУПАЕМ К ВЫПОЛНЕНИЮ РАБОТЫ:</vt:lpstr>
      <vt:lpstr>  ЛЕКАЛА  ВЫКРОЙКИ  ЖОЗЕФИНЫ</vt:lpstr>
      <vt:lpstr> ЭТАПЫ  РАСКРОЯ  И  ПОШИВА  ЖОЗЕФИНЫ</vt:lpstr>
      <vt:lpstr>Презентация PowerPoint</vt:lpstr>
      <vt:lpstr>Презентация PowerPoint</vt:lpstr>
      <vt:lpstr>Презентация PowerPoint</vt:lpstr>
      <vt:lpstr>Презентация PowerPoint</vt:lpstr>
      <vt:lpstr>  ПЛАТЬЕ ДЛЯ ЖОЗЕФИНЫ</vt:lpstr>
      <vt:lpstr>Презентация PowerPoint</vt:lpstr>
      <vt:lpstr>Презентация PowerPoint</vt:lpstr>
      <vt:lpstr>Презентация PowerPoint</vt:lpstr>
      <vt:lpstr>     НАРЯЖАЕМ  ЖОЗЕФИНУ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КОРОВА ЖОЗЕФИНА Мастер-класс</dc:title>
  <dc:creator>1</dc:creator>
  <cp:lastModifiedBy>1</cp:lastModifiedBy>
  <cp:revision>49</cp:revision>
  <dcterms:created xsi:type="dcterms:W3CDTF">2021-03-29T23:11:44Z</dcterms:created>
  <dcterms:modified xsi:type="dcterms:W3CDTF">2021-04-09T18:24:44Z</dcterms:modified>
</cp:coreProperties>
</file>