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E30A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FAAB-32AA-49DD-A1B0-DA6520DCBF98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0B25-7CD2-473E-A552-7CFB32B57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FAAB-32AA-49DD-A1B0-DA6520DCBF98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0B25-7CD2-473E-A552-7CFB32B57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FAAB-32AA-49DD-A1B0-DA6520DCBF98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0B25-7CD2-473E-A552-7CFB32B57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FAAB-32AA-49DD-A1B0-DA6520DCBF98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0B25-7CD2-473E-A552-7CFB32B57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FAAB-32AA-49DD-A1B0-DA6520DCBF98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0B25-7CD2-473E-A552-7CFB32B57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FAAB-32AA-49DD-A1B0-DA6520DCBF98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0B25-7CD2-473E-A552-7CFB32B57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FAAB-32AA-49DD-A1B0-DA6520DCBF98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0B25-7CD2-473E-A552-7CFB32B57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FAAB-32AA-49DD-A1B0-DA6520DCBF98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0B25-7CD2-473E-A552-7CFB32B57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FAAB-32AA-49DD-A1B0-DA6520DCBF98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0B25-7CD2-473E-A552-7CFB32B57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FAAB-32AA-49DD-A1B0-DA6520DCBF98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0B25-7CD2-473E-A552-7CFB32B57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FAAB-32AA-49DD-A1B0-DA6520DCBF98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0B25-7CD2-473E-A552-7CFB32B575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BFAAB-32AA-49DD-A1B0-DA6520DCBF98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0B25-7CD2-473E-A552-7CFB32B5752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04664"/>
            <a:ext cx="8347350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BE30AA"/>
                </a:solidFill>
              </a:rPr>
              <a:t>Презентация</a:t>
            </a:r>
          </a:p>
          <a:p>
            <a:pPr algn="ctr"/>
            <a:endParaRPr lang="ru-RU" sz="4000" b="1" dirty="0" smtClean="0"/>
          </a:p>
          <a:p>
            <a:pPr algn="ctr"/>
            <a:r>
              <a:rPr lang="ru-RU" sz="4800" b="1" dirty="0" smtClean="0">
                <a:solidFill>
                  <a:srgbClr val="BE30AA"/>
                </a:solidFill>
              </a:rPr>
              <a:t>Здоровье сберегающая среда,</a:t>
            </a:r>
          </a:p>
          <a:p>
            <a:pPr algn="ctr"/>
            <a:r>
              <a:rPr lang="ru-RU" sz="4800" b="1" dirty="0" smtClean="0">
                <a:solidFill>
                  <a:srgbClr val="BE30AA"/>
                </a:solidFill>
              </a:rPr>
              <a:t> как фактор </a:t>
            </a:r>
          </a:p>
          <a:p>
            <a:pPr algn="ctr"/>
            <a:r>
              <a:rPr lang="ru-RU" sz="4800" b="1" dirty="0" smtClean="0">
                <a:solidFill>
                  <a:srgbClr val="BE30AA"/>
                </a:solidFill>
              </a:rPr>
              <a:t>развития ребёнка в ДОУ</a:t>
            </a:r>
            <a:endParaRPr lang="ru-RU" sz="4800" b="1" dirty="0">
              <a:solidFill>
                <a:srgbClr val="BE30A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4725144"/>
            <a:ext cx="289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BE30AA"/>
                </a:solidFill>
              </a:rPr>
              <a:t>Воспитатель: </a:t>
            </a:r>
            <a:endParaRPr lang="ru-RU" sz="3600" b="1" dirty="0">
              <a:solidFill>
                <a:srgbClr val="BE30A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5373216"/>
            <a:ext cx="2967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BE30AA"/>
                </a:solidFill>
              </a:rPr>
              <a:t>Татаринова Е.В.</a:t>
            </a:r>
            <a:endParaRPr lang="ru-RU" sz="3200" b="1" dirty="0">
              <a:solidFill>
                <a:srgbClr val="BE30AA"/>
              </a:solidFill>
            </a:endParaRPr>
          </a:p>
        </p:txBody>
      </p:sp>
      <p:pic>
        <p:nvPicPr>
          <p:cNvPr id="7" name="Рисунок 6" descr="image001_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4509120"/>
            <a:ext cx="2967038" cy="181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661248"/>
            <a:ext cx="3657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Кушаем и растём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7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2327" y="107921"/>
            <a:ext cx="4070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Гимнастика после сна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8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CAM008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77072"/>
            <a:ext cx="3707904" cy="2780928"/>
          </a:xfrm>
          <a:prstGeom prst="rect">
            <a:avLst/>
          </a:prstGeom>
        </p:spPr>
      </p:pic>
      <p:pic>
        <p:nvPicPr>
          <p:cNvPr id="6" name="Рисунок 5" descr="CAM008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4401108"/>
            <a:ext cx="3275856" cy="24568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5816" y="188640"/>
            <a:ext cx="5221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Праздник весны и здоровья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CAM00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0"/>
            <a:ext cx="3995935" cy="2996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5949280"/>
            <a:ext cx="8984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Развиваем познавательную активность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7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5085184"/>
            <a:ext cx="52295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Восстанавливаем </a:t>
            </a:r>
          </a:p>
          <a:p>
            <a:r>
              <a:rPr lang="ru-RU" sz="4000" b="1" dirty="0" smtClean="0"/>
              <a:t>геометрический город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7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16632"/>
            <a:ext cx="7751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Думаем, рисуем, двигаемся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7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0192" y="1196752"/>
            <a:ext cx="266246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/>
              <a:t>Интегрированное</a:t>
            </a:r>
          </a:p>
          <a:p>
            <a:r>
              <a:rPr lang="ru-RU" sz="2500" b="1" dirty="0" smtClean="0"/>
              <a:t> математическое</a:t>
            </a:r>
          </a:p>
          <a:p>
            <a:r>
              <a:rPr lang="ru-RU" sz="2500" b="1" dirty="0" smtClean="0"/>
              <a:t> занятие</a:t>
            </a:r>
            <a:endParaRPr lang="ru-RU" sz="2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6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1988840"/>
            <a:ext cx="292227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Детский сад это </a:t>
            </a:r>
          </a:p>
          <a:p>
            <a:r>
              <a:rPr lang="ru-RU" sz="2800" b="1" dirty="0" smtClean="0"/>
              <a:t>домик для ребят </a:t>
            </a:r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sz="2800" b="1" dirty="0" smtClean="0"/>
              <a:t>Утренний приём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692696"/>
            <a:ext cx="3534109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Я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в беседочке сижу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и на солнышко гляжу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На прогулке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3296"/>
            <a:ext cx="7956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FFFF00"/>
                </a:solidFill>
              </a:rPr>
              <a:t>Физкультурные занятия на свежем воздухе</a:t>
            </a:r>
            <a:endParaRPr lang="ru-RU" sz="3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4932040" y="980728"/>
            <a:ext cx="2448272" cy="18002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dirty="0" smtClean="0"/>
              <a:t>Дай порулить !!!???!!....</a:t>
            </a:r>
            <a:endParaRPr lang="ru-RU" sz="2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332" y="5517232"/>
            <a:ext cx="8807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В страну знаний и здоровья на паровозике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8720" y="-1971600"/>
            <a:ext cx="11809312" cy="8856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5374957"/>
            <a:ext cx="8534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Мы гуляем и растём очень весело живём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8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9832" y="5661248"/>
            <a:ext cx="4469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Пришла весна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M006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CAM006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-1107504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188640"/>
            <a:ext cx="242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нагулялись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86</Words>
  <Application>Microsoft Office PowerPoint</Application>
  <PresentationFormat>Экран (4:3)</PresentationFormat>
  <Paragraphs>47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XTreme</cp:lastModifiedBy>
  <cp:revision>10</cp:revision>
  <dcterms:created xsi:type="dcterms:W3CDTF">2016-05-24T15:27:11Z</dcterms:created>
  <dcterms:modified xsi:type="dcterms:W3CDTF">2016-05-24T16:49:48Z</dcterms:modified>
</cp:coreProperties>
</file>