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1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05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066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4566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24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933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85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3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15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51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75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17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65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1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2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41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Головные уборы и декорации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Автор</a:t>
            </a:r>
          </a:p>
          <a:p>
            <a:r>
              <a:rPr lang="ru-RU" dirty="0" smtClean="0"/>
              <a:t>Музыкальный руководитель</a:t>
            </a:r>
          </a:p>
          <a:p>
            <a:r>
              <a:rPr lang="ru-RU" dirty="0" smtClean="0"/>
              <a:t>Головлева Татьяна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45937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512"/>
            <a:ext cx="8229600" cy="1143000"/>
          </a:xfrm>
        </p:spPr>
        <p:txBody>
          <a:bodyPr/>
          <a:lstStyle/>
          <a:p>
            <a:r>
              <a:rPr lang="ru-RU" dirty="0" smtClean="0"/>
              <a:t>Коллекция «</a:t>
            </a:r>
            <a:r>
              <a:rPr lang="ru-RU" dirty="0"/>
              <a:t>В</a:t>
            </a:r>
            <a:r>
              <a:rPr lang="ru-RU" dirty="0" smtClean="0"/>
              <a:t>ремена года». Зима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/>
          <a:stretch/>
        </p:blipFill>
        <p:spPr>
          <a:xfrm>
            <a:off x="2771800" y="836712"/>
            <a:ext cx="5143500" cy="5777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100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5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Коллекция «</a:t>
            </a:r>
            <a:r>
              <a:rPr lang="ru-RU" dirty="0"/>
              <a:t>В</a:t>
            </a:r>
            <a:r>
              <a:rPr lang="ru-RU" dirty="0" smtClean="0"/>
              <a:t>ремена года». Весна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764704"/>
            <a:ext cx="4285889" cy="57145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532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5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Коллекция «</a:t>
            </a:r>
            <a:r>
              <a:rPr lang="ru-RU" dirty="0"/>
              <a:t>В</a:t>
            </a:r>
            <a:r>
              <a:rPr lang="ru-RU" dirty="0" smtClean="0"/>
              <a:t>ремена года». Лето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0" y="836712"/>
            <a:ext cx="7511840" cy="5633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588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5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Коллекция «</a:t>
            </a:r>
            <a:r>
              <a:rPr lang="ru-RU" dirty="0"/>
              <a:t>В</a:t>
            </a:r>
            <a:r>
              <a:rPr lang="ru-RU" dirty="0" smtClean="0"/>
              <a:t>ремена года». Осень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50988"/>
            <a:ext cx="5919841" cy="4493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712"/>
            <a:ext cx="3571176" cy="4761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577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5380" cy="1400530"/>
          </a:xfrm>
        </p:spPr>
        <p:txBody>
          <a:bodyPr/>
          <a:lstStyle/>
          <a:p>
            <a:r>
              <a:rPr lang="ru-RU" dirty="0" smtClean="0"/>
              <a:t>Декорации. Фольклорный</a:t>
            </a:r>
            <a:br>
              <a:rPr lang="ru-RU" dirty="0" smtClean="0"/>
            </a:br>
            <a:r>
              <a:rPr lang="ru-RU" dirty="0" smtClean="0"/>
              <a:t> уголок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4712865" cy="62838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7" y="2348880"/>
            <a:ext cx="3003798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469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98849"/>
            <a:ext cx="4538668" cy="6049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684" b="-2062"/>
          <a:stretch/>
        </p:blipFill>
        <p:spPr>
          <a:xfrm>
            <a:off x="5157051" y="3593685"/>
            <a:ext cx="3785940" cy="3173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043" y="282764"/>
            <a:ext cx="4187957" cy="3140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454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5380" cy="1400530"/>
          </a:xfrm>
        </p:spPr>
        <p:txBody>
          <a:bodyPr/>
          <a:lstStyle/>
          <a:p>
            <a:r>
              <a:rPr lang="ru-RU" dirty="0" smtClean="0"/>
              <a:t>Декорации. Фольклорный</a:t>
            </a:r>
            <a:br>
              <a:rPr lang="ru-RU" dirty="0" smtClean="0"/>
            </a:br>
            <a:r>
              <a:rPr lang="ru-RU" dirty="0" smtClean="0"/>
              <a:t> уголок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1497564"/>
            <a:ext cx="6607695" cy="495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0618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395536" y="296526"/>
            <a:ext cx="5908837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51020"/>
            <a:ext cx="3616054" cy="4821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1293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</TotalTime>
  <Words>40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Ион</vt:lpstr>
      <vt:lpstr>Головные уборы и декорации</vt:lpstr>
      <vt:lpstr>Коллекция «Времена года». Зима</vt:lpstr>
      <vt:lpstr>Коллекция «Времена года». Весна</vt:lpstr>
      <vt:lpstr>Коллекция «Времена года». Лето</vt:lpstr>
      <vt:lpstr>Коллекция «Времена года». Осень</vt:lpstr>
      <vt:lpstr>Декорации. Фольклорный  уголок</vt:lpstr>
      <vt:lpstr>Презентация PowerPoint</vt:lpstr>
      <vt:lpstr>Декорации. Фольклорный  уголок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Головные уборы и декорации</dc:title>
  <dc:creator>татьяна головлева</dc:creator>
  <cp:lastModifiedBy>татьяна головлева</cp:lastModifiedBy>
  <cp:revision>4</cp:revision>
  <dcterms:created xsi:type="dcterms:W3CDTF">2021-03-18T11:12:31Z</dcterms:created>
  <dcterms:modified xsi:type="dcterms:W3CDTF">2021-03-18T11:35:00Z</dcterms:modified>
</cp:coreProperties>
</file>