
<file path=[Content_Types].xml><?xml version="1.0" encoding="utf-8"?>
<Types xmlns="http://schemas.openxmlformats.org/package/2006/content-types">
  <Default Extension="png" ContentType="image/png"/>
  <Default Extension="mp3" ContentType="audio/m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4" r:id="rId2"/>
    <p:sldId id="267" r:id="rId3"/>
    <p:sldId id="275" r:id="rId4"/>
    <p:sldId id="256" r:id="rId5"/>
    <p:sldId id="263" r:id="rId6"/>
    <p:sldId id="264" r:id="rId7"/>
    <p:sldId id="265" r:id="rId8"/>
    <p:sldId id="269" r:id="rId9"/>
    <p:sldId id="271" r:id="rId10"/>
    <p:sldId id="268" r:id="rId11"/>
    <p:sldId id="270" r:id="rId12"/>
    <p:sldId id="273" r:id="rId13"/>
    <p:sldId id="266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EAA7"/>
    <a:srgbClr val="FFFF66"/>
    <a:srgbClr val="8BF42C"/>
    <a:srgbClr val="99FF33"/>
    <a:srgbClr val="CC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343" autoAdjust="0"/>
  </p:normalViewPr>
  <p:slideViewPr>
    <p:cSldViewPr snapToGrid="0">
      <p:cViewPr varScale="1">
        <p:scale>
          <a:sx n="73" d="100"/>
          <a:sy n="73" d="100"/>
        </p:scale>
        <p:origin x="61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9331D-8423-4385-9E7C-1A4EA103AB88}" type="datetimeFigureOut">
              <a:rPr lang="ru-RU" smtClean="0"/>
              <a:t>01.03.2021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5BE0BA-68E9-472B-84D8-0CB681EF17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20799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9331D-8423-4385-9E7C-1A4EA103AB88}" type="datetimeFigureOut">
              <a:rPr lang="ru-RU" smtClean="0"/>
              <a:t>01.03.2021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5BE0BA-68E9-472B-84D8-0CB681EF17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17469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9331D-8423-4385-9E7C-1A4EA103AB88}" type="datetimeFigureOut">
              <a:rPr lang="ru-RU" smtClean="0"/>
              <a:t>01.03.2021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5BE0BA-68E9-472B-84D8-0CB681EF17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64882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9331D-8423-4385-9E7C-1A4EA103AB88}" type="datetimeFigureOut">
              <a:rPr lang="ru-RU" smtClean="0"/>
              <a:t>01.03.2021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5BE0BA-68E9-472B-84D8-0CB681EF17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50577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9331D-8423-4385-9E7C-1A4EA103AB88}" type="datetimeFigureOut">
              <a:rPr lang="ru-RU" smtClean="0"/>
              <a:t>01.03.2021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5BE0BA-68E9-472B-84D8-0CB681EF17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32183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9331D-8423-4385-9E7C-1A4EA103AB88}" type="datetimeFigureOut">
              <a:rPr lang="ru-RU" smtClean="0"/>
              <a:t>01.03.2021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5BE0BA-68E9-472B-84D8-0CB681EF17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22537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9331D-8423-4385-9E7C-1A4EA103AB88}" type="datetimeFigureOut">
              <a:rPr lang="ru-RU" smtClean="0"/>
              <a:t>01.03.2021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5BE0BA-68E9-472B-84D8-0CB681EF17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05661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9331D-8423-4385-9E7C-1A4EA103AB88}" type="datetimeFigureOut">
              <a:rPr lang="ru-RU" smtClean="0"/>
              <a:t>01.03.2021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5BE0BA-68E9-472B-84D8-0CB681EF17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33448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9331D-8423-4385-9E7C-1A4EA103AB88}" type="datetimeFigureOut">
              <a:rPr lang="ru-RU" smtClean="0"/>
              <a:t>01.03.2021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5BE0BA-68E9-472B-84D8-0CB681EF17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48821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9331D-8423-4385-9E7C-1A4EA103AB88}" type="datetimeFigureOut">
              <a:rPr lang="ru-RU" smtClean="0"/>
              <a:t>01.03.2021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5BE0BA-68E9-472B-84D8-0CB681EF17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46831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9331D-8423-4385-9E7C-1A4EA103AB88}" type="datetimeFigureOut">
              <a:rPr lang="ru-RU" smtClean="0"/>
              <a:t>01.03.2021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5BE0BA-68E9-472B-84D8-0CB681EF17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25974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B9331D-8423-4385-9E7C-1A4EA103AB88}" type="datetimeFigureOut">
              <a:rPr lang="ru-RU" smtClean="0"/>
              <a:t>01.03.2021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5BE0BA-68E9-472B-84D8-0CB681EF17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3525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40.png"/><Relationship Id="rId7" Type="http://schemas.openxmlformats.org/officeDocument/2006/relationships/image" Target="../media/image4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5.wdp"/><Relationship Id="rId5" Type="http://schemas.openxmlformats.org/officeDocument/2006/relationships/image" Target="../media/image41.png"/><Relationship Id="rId4" Type="http://schemas.microsoft.com/office/2007/relationships/hdphoto" Target="../media/hdphoto14.wdp"/><Relationship Id="rId9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39.png"/><Relationship Id="rId7" Type="http://schemas.openxmlformats.org/officeDocument/2006/relationships/image" Target="../media/image4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5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hdphoto" Target="../media/hdphoto16.wdp"/><Relationship Id="rId5" Type="http://schemas.openxmlformats.org/officeDocument/2006/relationships/image" Target="../media/image54.png"/><Relationship Id="rId4" Type="http://schemas.openxmlformats.org/officeDocument/2006/relationships/image" Target="../media/image1.png"/><Relationship Id="rId9" Type="http://schemas.openxmlformats.org/officeDocument/2006/relationships/image" Target="../media/image57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microsoft.com/office/2007/relationships/hdphoto" Target="../media/hdphoto1.wdp"/><Relationship Id="rId9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13.pn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12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11" Type="http://schemas.openxmlformats.org/officeDocument/2006/relationships/image" Target="../media/image11.png"/><Relationship Id="rId5" Type="http://schemas.openxmlformats.org/officeDocument/2006/relationships/image" Target="../media/image7.png"/><Relationship Id="rId10" Type="http://schemas.openxmlformats.org/officeDocument/2006/relationships/image" Target="../media/image10.png"/><Relationship Id="rId4" Type="http://schemas.microsoft.com/office/2007/relationships/hdphoto" Target="../media/hdphoto2.wdp"/><Relationship Id="rId9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microsoft.com/office/2007/relationships/hdphoto" Target="../media/hdphoto6.wdp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microsoft.com/office/2007/relationships/hdphoto" Target="../media/hdphoto7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8.png"/><Relationship Id="rId3" Type="http://schemas.openxmlformats.org/officeDocument/2006/relationships/image" Target="../media/image21.png"/><Relationship Id="rId7" Type="http://schemas.microsoft.com/office/2007/relationships/hdphoto" Target="../media/hdphoto10.wdp"/><Relationship Id="rId12" Type="http://schemas.microsoft.com/office/2007/relationships/hdphoto" Target="../media/hdphoto1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27.png"/><Relationship Id="rId5" Type="http://schemas.microsoft.com/office/2007/relationships/hdphoto" Target="../media/hdphoto9.wdp"/><Relationship Id="rId10" Type="http://schemas.openxmlformats.org/officeDocument/2006/relationships/image" Target="../media/image26.png"/><Relationship Id="rId4" Type="http://schemas.openxmlformats.org/officeDocument/2006/relationships/image" Target="../media/image22.png"/><Relationship Id="rId9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3" Type="http://schemas.openxmlformats.org/officeDocument/2006/relationships/image" Target="../media/image29.pn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5" Type="http://schemas.openxmlformats.org/officeDocument/2006/relationships/image" Target="../media/image39.png"/><Relationship Id="rId10" Type="http://schemas.openxmlformats.org/officeDocument/2006/relationships/image" Target="../media/image35.png"/><Relationship Id="rId4" Type="http://schemas.microsoft.com/office/2007/relationships/hdphoto" Target="../media/hdphoto12.wdp"/><Relationship Id="rId9" Type="http://schemas.openxmlformats.org/officeDocument/2006/relationships/image" Target="../media/image34.png"/><Relationship Id="rId14" Type="http://schemas.microsoft.com/office/2007/relationships/hdphoto" Target="../media/hdphoto1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49086" y="168029"/>
            <a:ext cx="1028046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Государственное бюджетное общеобразовательное учреждение Самарской области 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средняя общеобразовательная школа  № 1 «Образовательный центр» 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имени 21 армии Вооруженных сил  СССР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п.г.т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Стройкерамика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муниципального района Волжский Самарской области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структурное подразделение «Детский сад «Солнышко»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933302" y="2362673"/>
            <a:ext cx="884355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Электронное мультимедийное интерактивное дидактическое пособие</a:t>
            </a:r>
          </a:p>
          <a:p>
            <a:pPr algn="ctr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«Путешествие в страну Математики» 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76502" y="6309361"/>
            <a:ext cx="33571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П.г.т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Стройкерамика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2021г.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164286" y="4649650"/>
            <a:ext cx="36706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Выполнил: 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 1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кв.категории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Каликанова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О.А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8521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4958" b="47630" l="62565" r="78941"/>
                    </a14:imgEffect>
                  </a14:imgLayer>
                </a14:imgProps>
              </a:ext>
            </a:extLst>
          </a:blip>
          <a:srcRect l="60518" t="22124" r="19012" b="49536"/>
          <a:stretch/>
        </p:blipFill>
        <p:spPr>
          <a:xfrm>
            <a:off x="4350784" y="1464041"/>
            <a:ext cx="2237088" cy="208794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23022" l="51032" r="72763"/>
                    </a14:imgEffect>
                  </a14:imgLayer>
                </a14:imgProps>
              </a:ext>
            </a:extLst>
          </a:blip>
          <a:srcRect l="48385" r="24437" b="74412"/>
          <a:stretch/>
        </p:blipFill>
        <p:spPr>
          <a:xfrm>
            <a:off x="8893638" y="1652525"/>
            <a:ext cx="2625634" cy="205879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18" b="20307" l="787" r="22026"/>
                    </a14:imgEffect>
                  </a14:imgLayer>
                </a14:imgProps>
              </a:ext>
            </a:extLst>
          </a:blip>
          <a:srcRect r="75520" b="78993"/>
          <a:stretch/>
        </p:blipFill>
        <p:spPr>
          <a:xfrm>
            <a:off x="2245262" y="1713996"/>
            <a:ext cx="2394004" cy="171098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20425" l="26745" r="49754"/>
                    </a14:imgEffect>
                  </a14:imgLayer>
                </a14:imgProps>
              </a:ext>
            </a:extLst>
          </a:blip>
          <a:srcRect l="23875" r="47317" b="77279"/>
          <a:stretch/>
        </p:blipFill>
        <p:spPr>
          <a:xfrm>
            <a:off x="6490263" y="1652525"/>
            <a:ext cx="2791921" cy="183392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225311" y="2978331"/>
            <a:ext cx="2274476" cy="345813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056493" y="182880"/>
            <a:ext cx="58371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«Найди лишнюю геометрическую фигуру»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6550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18390" y="4383967"/>
            <a:ext cx="1566808" cy="237764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992777" y="2703227"/>
            <a:ext cx="2694604" cy="405838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98126" y="791695"/>
            <a:ext cx="3477169" cy="565640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40079" y="209006"/>
            <a:ext cx="75503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«Найди птичку, которая сидит на верхней ветке»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29513" y="3519160"/>
            <a:ext cx="823031" cy="102421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80953" y="3010246"/>
            <a:ext cx="1219306" cy="121930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33874" y="791694"/>
            <a:ext cx="932769" cy="1329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708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2491" y="1108823"/>
            <a:ext cx="3203596" cy="521940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1118" y="4630059"/>
            <a:ext cx="946890" cy="143691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36268" y="2885444"/>
            <a:ext cx="3534969" cy="348923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89612" y="2648883"/>
            <a:ext cx="2255862" cy="367934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069771" y="156754"/>
            <a:ext cx="61787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«Найди дерево, которое стоит за домиком»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4073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9621" y="852920"/>
            <a:ext cx="3987130" cy="600508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33418" y="2696891"/>
            <a:ext cx="2334970" cy="3554276"/>
          </a:xfrm>
          <a:prstGeom prst="rect">
            <a:avLst/>
          </a:prstGeom>
        </p:spPr>
      </p:pic>
      <p:pic>
        <p:nvPicPr>
          <p:cNvPr id="5" name="hlopayut-v-ladoshi-vsego-para-chelovek-18935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1100.8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907486" y="243320"/>
            <a:ext cx="609600" cy="609600"/>
          </a:xfrm>
          <a:prstGeom prst="rect">
            <a:avLst/>
          </a:prstGeom>
          <a:noFill/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0324" y="748418"/>
            <a:ext cx="6594769" cy="1563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807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4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87828" y="222069"/>
            <a:ext cx="10807338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Название пособия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электронное мультимедийное интерактивное дидактическое пособие «Путешествие в страну математики»  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Возрастная группа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3-4 года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элементарных математических представлений у дошкольников 3-4 лет.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закреплять умения детей различать основные цвета;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закреплять знание геометрических фигур: круг, квадрат, треугольник;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-развивать умение определять расположение предметов в пространстве;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-развивать умение сравнивать предметы одинаковых и контрастных размеров (большой-маленький, высокий-низкий, длинный-короткий);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-развивать умение сравнивать две равные(неравные)группы предметов на основе взаимного сопоставления (один, много, по одному, ни одного);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-расширять и активизировать словарный запас;</a:t>
            </a: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Методические рекомендации: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Данное пособие направлено на формирование элементарных математических представлений у воспитанников второй младшей группы, в образовательной деятельности. (для изучения и закрепления материала в групповой, подгрупповой и индивидуальной работе). Пособие направлено на решение определенных математических задача данной возрастной группы. </a:t>
            </a: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0569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653141" y="209006"/>
            <a:ext cx="10807338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Алгоритм использования электронного дидактического пособия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слайд: «Титульный лист»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слайд: «Сложи все большие яблоки в корзину». По щелчку мыши картинки с верным двигаются в корзину. Картинки с неверным ответом по щелчку мыши исчезают.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слайд: «Повесь все маленькие шишки на низкую елочку». По щелчку мыши картинки с верным ответом двигаются к низкой елочке. Картинки с неверным ответом исчезают.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4 слайд: «Найди лишний бочонок». По щелку мыши картинка с верным ответом вылетает за край листа. Картинки с неверным ответом по щелчку мыши крутится.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5 слайд: «Найди самый длинный шарф». По щелчку мыши картинка с верным ответом вращается. Картинки с неверным ответом исчезают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6 слайд: «Найди красные мячи». По щелчку мыши картинки с верным ответом пульсируют. Картинка с неверным ответом вылетают за край листа.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7 слайд: «Найди все предметы, которые имеют треугольную форму». По щелчку мыши картинки с верным ответом движутся в центр. Картинки с неверным ответом по щелчку мыши исчезают.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8 слайд: «Найди лишнюю геометрическую фигуру». По щелчку мыши картинка с верным ответом исчезает. Картинка с неверным ответом крутится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9 слайд: «Найди птичку, которая сидит на верхней ветке». По щелчку мыши картинка с верным ответом крутится. Картинка с неверным ответом исчезает.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 слайд: «Найди дерево, которое стоит за домиком». По щелчку мыши картинка с верным ответом качается. Картинка с неверным ответом исчезает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 слайд: «Молодец! Так держать!». По щелчку мыши на значок звучат аплодисменты.</a:t>
            </a:r>
          </a:p>
        </p:txBody>
      </p:sp>
    </p:spTree>
    <p:extLst>
      <p:ext uri="{BB962C8B-B14F-4D97-AF65-F5344CB8AC3E}">
        <p14:creationId xmlns:p14="http://schemas.microsoft.com/office/powerpoint/2010/main" val="3307402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917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75516" y="4491810"/>
            <a:ext cx="3619168" cy="193815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96" b="76172" l="684" r="43066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47" t="10843" r="57673" b="21934"/>
          <a:stretch/>
        </p:blipFill>
        <p:spPr>
          <a:xfrm>
            <a:off x="184307" y="2136498"/>
            <a:ext cx="3128192" cy="471062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500" b="86167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46511" y="1838042"/>
            <a:ext cx="2042162" cy="204216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500" b="86167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31870" y="2113474"/>
            <a:ext cx="2042162" cy="204216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500" b="86167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56200" y="1647736"/>
            <a:ext cx="2042162" cy="204216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500" b="86167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35186" y="797726"/>
            <a:ext cx="2042162" cy="204216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35813" y="613155"/>
            <a:ext cx="1137685" cy="113768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288845" y="3586793"/>
            <a:ext cx="1137685" cy="113768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46339" y="1269199"/>
            <a:ext cx="1137685" cy="113768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43087" y="2290280"/>
            <a:ext cx="1137685" cy="113768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622073" y="151490"/>
            <a:ext cx="55862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«Сложи все большие яблоки в корзину»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5746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4.44444E-6 L 0.07773 0.3011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80" y="15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1.85185E-6 L -0.06172 0.30879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86" y="15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3.7037E-7 L 0.23789 0.19954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88" y="99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2.22222E-6 L -0.28138 0.31759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076" y="15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474" b="72266" l="68848" r="9130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694" t="24749" r="5985" b="23911"/>
          <a:stretch/>
        </p:blipFill>
        <p:spPr>
          <a:xfrm flipH="1">
            <a:off x="10027731" y="3983932"/>
            <a:ext cx="1566319" cy="238183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875" y="2011679"/>
            <a:ext cx="3012258" cy="453680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5" b="100000" l="1520" r="9827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39031" y="1457259"/>
            <a:ext cx="2920672" cy="499785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95341" y="3403771"/>
            <a:ext cx="2102278" cy="281998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39357" y="767606"/>
            <a:ext cx="1064929" cy="106135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19550" y="1478233"/>
            <a:ext cx="1066892" cy="106689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253090" y="944787"/>
            <a:ext cx="1066892" cy="106689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551522" y="2480147"/>
            <a:ext cx="1066892" cy="106689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977058" y="459110"/>
            <a:ext cx="616992" cy="616992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561340" y="2172273"/>
            <a:ext cx="615749" cy="615749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69669" y="636912"/>
            <a:ext cx="615749" cy="61574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205677" y="2788022"/>
            <a:ext cx="615749" cy="61574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712192" y="148602"/>
            <a:ext cx="68147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«Повесь все маленькие шишки на низкую елочку»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9653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1.48148E-6 L 0.56588 0.4812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294" y="24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4.07407E-6 L 0.06966 0.30718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77" y="15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1.11111E-6 L -0.12031 0.30694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16" y="15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4.44444E-6 L -0.20104 0.68634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52" y="343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8281851" y="881391"/>
            <a:ext cx="3768741" cy="567616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219" l="9375" r="8984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6531" y="4226179"/>
            <a:ext cx="1724296" cy="172429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28156" y="4102937"/>
            <a:ext cx="1725318" cy="172531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50639" y="4102937"/>
            <a:ext cx="1725318" cy="172531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93815" y="3445850"/>
            <a:ext cx="2504625" cy="250462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840480" y="248195"/>
            <a:ext cx="44413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«Найди лишний бочонок»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0462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20" b="41343" l="417" r="98125"/>
                    </a14:imgEffect>
                  </a14:imgLayer>
                </a14:imgProps>
              </a:ext>
            </a:extLst>
          </a:blip>
          <a:srcRect b="61388"/>
          <a:stretch/>
        </p:blipFill>
        <p:spPr>
          <a:xfrm>
            <a:off x="4412371" y="2836274"/>
            <a:ext cx="7421040" cy="143379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51137" y="705830"/>
            <a:ext cx="3987130" cy="600508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56225" y="4385442"/>
            <a:ext cx="4933333" cy="145707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9104" b="97347" l="48926" r="96094"/>
                    </a14:imgEffect>
                  </a14:imgLayer>
                </a14:imgProps>
              </a:ext>
            </a:extLst>
          </a:blip>
          <a:srcRect l="48835" t="78266"/>
          <a:stretch/>
        </p:blipFill>
        <p:spPr>
          <a:xfrm>
            <a:off x="5656225" y="1574358"/>
            <a:ext cx="5105733" cy="140560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15313" y="128796"/>
            <a:ext cx="51075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«Найди  самый длинный шарфик»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6251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7577155" y="852920"/>
            <a:ext cx="3987130" cy="600508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567" b="59102" l="10000" r="90000"/>
                    </a14:imgEffect>
                  </a14:imgLayer>
                </a14:imgProps>
              </a:ext>
            </a:extLst>
          </a:blip>
          <a:srcRect l="29118" r="31446" b="61939"/>
          <a:stretch/>
        </p:blipFill>
        <p:spPr>
          <a:xfrm>
            <a:off x="2882313" y="1176131"/>
            <a:ext cx="1750424" cy="185615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05" b="51238" l="0" r="31731"/>
                    </a14:imgEffect>
                  </a14:imgLayer>
                </a14:imgProps>
              </a:ext>
            </a:extLst>
          </a:blip>
          <a:srcRect r="62054" b="44656"/>
          <a:stretch/>
        </p:blipFill>
        <p:spPr>
          <a:xfrm>
            <a:off x="3756403" y="3254618"/>
            <a:ext cx="1684131" cy="177138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9905" b="93905" l="67033" r="99451"/>
                    </a14:imgEffect>
                  </a14:imgLayer>
                </a14:imgProps>
              </a:ext>
            </a:extLst>
          </a:blip>
          <a:srcRect l="62067" t="47631"/>
          <a:stretch/>
        </p:blipFill>
        <p:spPr>
          <a:xfrm>
            <a:off x="5807563" y="4140309"/>
            <a:ext cx="1683560" cy="167615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3048" b="97524" l="2885" r="89973"/>
                    </a14:imgEffect>
                  </a14:imgLayer>
                </a14:imgProps>
              </a:ext>
            </a:extLst>
          </a:blip>
          <a:srcRect l="29411" t="50816" r="32032"/>
          <a:stretch/>
        </p:blipFill>
        <p:spPr>
          <a:xfrm>
            <a:off x="1128063" y="2303821"/>
            <a:ext cx="1711234" cy="157421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3477" b="92969" l="9657" r="47425"/>
                    </a14:imgEffect>
                  </a14:imgLayer>
                </a14:imgProps>
              </a:ext>
            </a:extLst>
          </a:blip>
          <a:srcRect l="11251" t="59777" r="49607"/>
          <a:stretch/>
        </p:blipFill>
        <p:spPr>
          <a:xfrm>
            <a:off x="75869" y="3748627"/>
            <a:ext cx="1737360" cy="196160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2625" b="92625" l="49588" r="89973"/>
                    </a14:imgEffect>
                  </a14:imgLayer>
                </a14:imgProps>
              </a:ext>
            </a:extLst>
          </a:blip>
          <a:srcRect l="46454" t="60575" r="13518"/>
          <a:stretch/>
        </p:blipFill>
        <p:spPr>
          <a:xfrm>
            <a:off x="1395920" y="4434978"/>
            <a:ext cx="1776549" cy="192284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248384" y="2422517"/>
            <a:ext cx="1713124" cy="157290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937825" y="4923781"/>
            <a:ext cx="1713124" cy="157290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073806" y="206037"/>
            <a:ext cx="37377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«Найди красные мячи»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4086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777" b="63107" l="73512" r="85331"/>
                    </a14:imgEffect>
                  </a14:imgLayer>
                </a14:imgProps>
              </a:ext>
            </a:extLst>
          </a:blip>
          <a:srcRect l="72330" t="38143" r="15277" b="33981"/>
          <a:stretch/>
        </p:blipFill>
        <p:spPr>
          <a:xfrm>
            <a:off x="7120718" y="1575718"/>
            <a:ext cx="1847724" cy="179416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6825" b="65117" l="86628" r="98514"/>
                    </a14:imgEffect>
                  </a14:imgLayer>
                </a14:imgProps>
              </a:ext>
            </a:extLst>
          </a:blip>
          <a:srcRect l="85142" t="33289" b="31347"/>
          <a:stretch/>
        </p:blipFill>
        <p:spPr>
          <a:xfrm>
            <a:off x="2269766" y="694527"/>
            <a:ext cx="1920241" cy="197306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509" b="31582" l="86198" r="98466"/>
                    </a14:imgEffect>
                  </a14:imgLayer>
                </a14:imgProps>
              </a:ext>
            </a:extLst>
          </a:blip>
          <a:srcRect l="84664" b="64909"/>
          <a:stretch/>
        </p:blipFill>
        <p:spPr>
          <a:xfrm>
            <a:off x="9949663" y="2957896"/>
            <a:ext cx="2029472" cy="200458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690" b="33205" l="59884" r="69511"/>
                    </a14:imgEffect>
                  </a14:imgLayer>
                </a14:imgProps>
              </a:ext>
            </a:extLst>
          </a:blip>
          <a:srcRect l="58681" r="29286" b="63106"/>
          <a:stretch/>
        </p:blipFill>
        <p:spPr>
          <a:xfrm>
            <a:off x="9394897" y="565929"/>
            <a:ext cx="1761784" cy="233178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01" b="35340" l="1257" r="14166"/>
                    </a14:imgEffect>
                  </a14:imgLayer>
                </a14:imgProps>
              </a:ext>
            </a:extLst>
          </a:blip>
          <a:srcRect r="87058" b="65463"/>
          <a:stretch/>
        </p:blipFill>
        <p:spPr>
          <a:xfrm>
            <a:off x="352093" y="1216943"/>
            <a:ext cx="1735024" cy="199875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9916" b="96657" l="88083" r="98676"/>
                    </a14:imgEffect>
                  </a14:imgLayer>
                </a14:imgProps>
              </a:ext>
            </a:extLst>
          </a:blip>
          <a:srcRect l="86759" t="66573"/>
          <a:stretch/>
        </p:blipFill>
        <p:spPr>
          <a:xfrm>
            <a:off x="200207" y="3466890"/>
            <a:ext cx="1886910" cy="205633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3204" b="97282" l="72758" r="84241"/>
                    </a14:imgEffect>
                  </a14:imgLayer>
                </a14:imgProps>
              </a:ext>
            </a:extLst>
          </a:blip>
          <a:srcRect l="71373" t="73784" r="14259"/>
          <a:stretch/>
        </p:blipFill>
        <p:spPr>
          <a:xfrm>
            <a:off x="4811993" y="4723988"/>
            <a:ext cx="2029472" cy="159847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0165" b="96685" l="1414" r="12725"/>
                    </a14:imgEffect>
                  </a14:imgLayer>
                </a14:imgProps>
              </a:ext>
            </a:extLst>
          </a:blip>
          <a:srcRect t="66850" r="85861"/>
          <a:stretch/>
        </p:blipFill>
        <p:spPr>
          <a:xfrm>
            <a:off x="2206632" y="2667596"/>
            <a:ext cx="1703277" cy="172389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157" b="67113" l="15385" r="27741"/>
                    </a14:imgEffect>
                  </a14:imgLayer>
                </a14:imgProps>
              </a:ext>
            </a:extLst>
          </a:blip>
          <a:srcRect l="13840" t="34537" r="70714" b="29267"/>
          <a:stretch/>
        </p:blipFill>
        <p:spPr>
          <a:xfrm>
            <a:off x="2605424" y="4280707"/>
            <a:ext cx="2127015" cy="215174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875" b="98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66682" y="1287094"/>
            <a:ext cx="2452270" cy="217979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724296" y="149540"/>
            <a:ext cx="83341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«Найди все предметы, которые имеют треугольную форму»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599979" y="3708650"/>
            <a:ext cx="1794918" cy="2723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931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4.81481E-6 L -0.20742 0.0486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378" y="2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4.81481E-6 L -0.4237 0.03959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185" y="1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85185E-6 L 0.2 -0.02408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00" y="-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833</TotalTime>
  <Words>565</Words>
  <Application>Microsoft Office PowerPoint</Application>
  <PresentationFormat>Широкоэкранный</PresentationFormat>
  <Paragraphs>44</Paragraphs>
  <Slides>13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Times New Roman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HP</dc:creator>
  <cp:lastModifiedBy>HP</cp:lastModifiedBy>
  <cp:revision>78</cp:revision>
  <dcterms:created xsi:type="dcterms:W3CDTF">2021-01-17T07:33:09Z</dcterms:created>
  <dcterms:modified xsi:type="dcterms:W3CDTF">2021-03-01T16:48:47Z</dcterms:modified>
</cp:coreProperties>
</file>