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07" r:id="rId3"/>
    <p:sldId id="273" r:id="rId4"/>
    <p:sldId id="308" r:id="rId5"/>
    <p:sldId id="284" r:id="rId6"/>
    <p:sldId id="287" r:id="rId7"/>
    <p:sldId id="285" r:id="rId8"/>
    <p:sldId id="309" r:id="rId9"/>
    <p:sldId id="305" r:id="rId10"/>
    <p:sldId id="310" r:id="rId11"/>
    <p:sldId id="288" r:id="rId12"/>
    <p:sldId id="289" r:id="rId13"/>
    <p:sldId id="290" r:id="rId14"/>
    <p:sldId id="316" r:id="rId15"/>
    <p:sldId id="280" r:id="rId16"/>
    <p:sldId id="281" r:id="rId17"/>
    <p:sldId id="282" r:id="rId18"/>
    <p:sldId id="317" r:id="rId19"/>
    <p:sldId id="306" r:id="rId20"/>
    <p:sldId id="315" r:id="rId21"/>
    <p:sldId id="313" r:id="rId22"/>
    <p:sldId id="314" r:id="rId23"/>
    <p:sldId id="318" r:id="rId24"/>
    <p:sldId id="263" r:id="rId25"/>
    <p:sldId id="264" r:id="rId26"/>
    <p:sldId id="266" r:id="rId27"/>
    <p:sldId id="302" r:id="rId28"/>
    <p:sldId id="303" r:id="rId29"/>
    <p:sldId id="291" r:id="rId30"/>
    <p:sldId id="292" r:id="rId31"/>
    <p:sldId id="293" r:id="rId32"/>
    <p:sldId id="294" r:id="rId33"/>
    <p:sldId id="295" r:id="rId34"/>
    <p:sldId id="296" r:id="rId35"/>
    <p:sldId id="301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embeddedFontLst>
    <p:embeddedFont>
      <p:font typeface="Arial Narrow" pitchFamily="3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BE2824"/>
    <a:srgbClr val="A42320"/>
    <a:srgbClr val="C42A26"/>
    <a:srgbClr val="8D1E1B"/>
    <a:srgbClr val="820041"/>
    <a:srgbClr val="B05408"/>
    <a:srgbClr val="993300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6764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BE2824"/>
                </a:solidFill>
              </a:rPr>
              <a:t>Сказкотерапия</a:t>
            </a:r>
            <a:r>
              <a:rPr lang="ru-RU" sz="3600" dirty="0" smtClean="0">
                <a:solidFill>
                  <a:srgbClr val="BE2824"/>
                </a:solidFill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BE2824"/>
                </a:solidFill>
              </a:rPr>
              <a:t>как средство развития детей дошкольного возраста </a:t>
            </a:r>
            <a:endParaRPr lang="ru-RU" sz="3600" dirty="0">
              <a:solidFill>
                <a:srgbClr val="BE282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3434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BE2824"/>
                </a:solidFill>
              </a:rPr>
              <a:t>Автор</a:t>
            </a:r>
            <a:r>
              <a:rPr lang="en-US" sz="2000" dirty="0" smtClean="0">
                <a:solidFill>
                  <a:srgbClr val="BE2824"/>
                </a:solidFill>
              </a:rPr>
              <a:t>: </a:t>
            </a:r>
            <a:r>
              <a:rPr lang="ru-RU" sz="2000" dirty="0" err="1" smtClean="0">
                <a:solidFill>
                  <a:srgbClr val="BE2824"/>
                </a:solidFill>
              </a:rPr>
              <a:t>Отемова</a:t>
            </a:r>
            <a:r>
              <a:rPr lang="ru-RU" sz="2000" dirty="0" smtClean="0">
                <a:solidFill>
                  <a:srgbClr val="BE2824"/>
                </a:solidFill>
              </a:rPr>
              <a:t> </a:t>
            </a:r>
            <a:r>
              <a:rPr lang="ru-RU" sz="2000" dirty="0" err="1" smtClean="0">
                <a:solidFill>
                  <a:srgbClr val="BE2824"/>
                </a:solidFill>
              </a:rPr>
              <a:t>Кадрия</a:t>
            </a:r>
            <a:r>
              <a:rPr lang="ru-RU" sz="2000" dirty="0" smtClean="0">
                <a:solidFill>
                  <a:srgbClr val="BE2824"/>
                </a:solidFill>
              </a:rPr>
              <a:t> </a:t>
            </a:r>
            <a:r>
              <a:rPr lang="ru-RU" sz="2000" dirty="0" err="1" smtClean="0">
                <a:solidFill>
                  <a:srgbClr val="BE2824"/>
                </a:solidFill>
              </a:rPr>
              <a:t>Ханмурзаевна</a:t>
            </a:r>
            <a:r>
              <a:rPr lang="ru-RU" sz="2000" dirty="0" smtClean="0">
                <a:solidFill>
                  <a:srgbClr val="BE2824"/>
                </a:solidFill>
              </a:rPr>
              <a:t> , </a:t>
            </a:r>
            <a:r>
              <a:rPr lang="ru-RU" sz="2000" dirty="0" smtClean="0">
                <a:solidFill>
                  <a:srgbClr val="BE2824"/>
                </a:solidFill>
              </a:rPr>
              <a:t>воспитатель </a:t>
            </a:r>
            <a:r>
              <a:rPr lang="ru-RU" sz="2000" dirty="0" smtClean="0">
                <a:solidFill>
                  <a:srgbClr val="BE2824"/>
                </a:solidFill>
              </a:rPr>
              <a:t>МАДОУ ДС « Цветок Уренгоя» </a:t>
            </a:r>
            <a:endParaRPr lang="ru-RU" sz="2000" dirty="0">
              <a:solidFill>
                <a:srgbClr val="BE28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32951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После </a:t>
            </a:r>
            <a:r>
              <a:rPr lang="ru-RU" sz="2800" dirty="0" smtClean="0"/>
              <a:t>того как  пересказали сказку по иллюстрациям, пробуем вместе с детьми нарисовать или вылепить из пластилина главных героев </a:t>
            </a:r>
            <a:r>
              <a:rPr lang="ru-RU" sz="2800" dirty="0" smtClean="0"/>
              <a:t>сказки.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    Составляем  </a:t>
            </a:r>
            <a:r>
              <a:rPr lang="ru-RU" sz="2800" dirty="0" smtClean="0"/>
              <a:t>композицию, используя  картон, бумагу, детали крупного конструктора для  декорации сказки. Тем самым мы создадим свой собственный театр, а обычное чтение сказки превратится в игру.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4191000" cy="558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417195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33400"/>
            <a:ext cx="40005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00948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Среди приёмов </a:t>
            </a:r>
            <a:r>
              <a:rPr lang="ru-RU" sz="1800" dirty="0" err="1" smtClean="0"/>
              <a:t>сказкотерапии</a:t>
            </a:r>
            <a:r>
              <a:rPr lang="ru-RU" sz="1800" dirty="0" smtClean="0"/>
              <a:t> очень популярны игры.</a:t>
            </a:r>
          </a:p>
          <a:p>
            <a:pPr>
              <a:buNone/>
            </a:pPr>
            <a:r>
              <a:rPr lang="ru-RU" sz="1800" dirty="0" smtClean="0"/>
              <a:t>С детьми можно провести следующие дидактические игры по сказкам:</a:t>
            </a:r>
          </a:p>
          <a:p>
            <a:pPr lvl="0"/>
            <a:r>
              <a:rPr lang="ru-RU" sz="1800" dirty="0" smtClean="0"/>
              <a:t>«Кто лишний?» — проверяет знание содержания сказки.</a:t>
            </a:r>
          </a:p>
          <a:p>
            <a:pPr lvl="0"/>
            <a:r>
              <a:rPr lang="ru-RU" sz="1800" dirty="0" smtClean="0"/>
              <a:t>«Назови сказку по сказочному герою» — тренирует умение узнавать сказку по персонажам. Предлагаются картинки с изображениями козы, волка, лисы, дети называют сказки, в которых они встречаются, например, «Волк и семеро козлят», «Колобок», «</a:t>
            </a:r>
            <a:r>
              <a:rPr lang="ru-RU" sz="1800" dirty="0" err="1" smtClean="0"/>
              <a:t>Заюшкина</a:t>
            </a:r>
            <a:r>
              <a:rPr lang="ru-RU" sz="1800" dirty="0" smtClean="0"/>
              <a:t> избушка» и т. д.</a:t>
            </a:r>
          </a:p>
          <a:p>
            <a:pPr lvl="0"/>
            <a:r>
              <a:rPr lang="ru-RU" sz="1800" dirty="0" smtClean="0"/>
              <a:t>«Кто герой сказки?» — учит отгадывать сказку по словам персонажей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lvl="0"/>
            <a:r>
              <a:rPr lang="ru-RU" sz="1800" dirty="0" smtClean="0"/>
              <a:t>«Найди волшебный предмет» — дети подбирают герою волшебный атрибут в соответствии с сюжетом сказки, например, Буратино — золотой ключик, Фея — волшебная палочка.</a:t>
            </a:r>
          </a:p>
          <a:p>
            <a:pPr lvl="0"/>
            <a:r>
              <a:rPr lang="ru-RU" sz="1800" dirty="0" smtClean="0"/>
              <a:t>«Расскажи сказку» — ребёнок раскладывает карточки-иллюстрации в правильном порядке и пересказывает сюжет своими словами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lvl="0"/>
            <a:r>
              <a:rPr lang="ru-RU" sz="1800" dirty="0" smtClean="0"/>
              <a:t>Чтобы оживить в памяти детей уже прочитанные сказки, я устраиваю викторины по прочитанным сказкам. Викторина- это своеобразный тренинг детской памяти. Викторина поможет не только развитию памяти детей, но и научит логически мыслить.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934200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7035800" cy="527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863000" cy="514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28650"/>
            <a:ext cx="70104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90550"/>
            <a:ext cx="7137400" cy="535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71480"/>
            <a:ext cx="7758138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Добрый </a:t>
            </a:r>
            <a:r>
              <a:rPr lang="ru-RU" dirty="0" smtClean="0"/>
              <a:t>день, друзья!</a:t>
            </a:r>
          </a:p>
          <a:p>
            <a:pPr>
              <a:buNone/>
            </a:pPr>
            <a:r>
              <a:rPr lang="ru-RU" dirty="0" smtClean="0"/>
              <a:t>      Предлагаю </a:t>
            </a:r>
            <a:r>
              <a:rPr lang="ru-RU" dirty="0" smtClean="0"/>
              <a:t>вашему вниманию материал </a:t>
            </a:r>
            <a:r>
              <a:rPr lang="ru-RU" dirty="0" smtClean="0"/>
              <a:t>из опыта </a:t>
            </a:r>
            <a:r>
              <a:rPr lang="ru-RU" dirty="0" smtClean="0"/>
              <a:t>работы на тему «</a:t>
            </a:r>
            <a:r>
              <a:rPr lang="ru-RU" dirty="0" err="1" smtClean="0"/>
              <a:t>Сказкотерапия</a:t>
            </a:r>
            <a:r>
              <a:rPr lang="ru-RU" dirty="0" smtClean="0"/>
              <a:t> как средство развития </a:t>
            </a:r>
            <a:r>
              <a:rPr lang="ru-RU" dirty="0" smtClean="0"/>
              <a:t>детей дошкольного </a:t>
            </a:r>
            <a:r>
              <a:rPr lang="ru-RU" dirty="0" smtClean="0"/>
              <a:t>возраста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Сказкотерапия</a:t>
            </a:r>
            <a:r>
              <a:rPr lang="ru-RU" dirty="0" smtClean="0"/>
              <a:t> </a:t>
            </a:r>
            <a:r>
              <a:rPr lang="ru-RU" dirty="0" smtClean="0"/>
              <a:t>—это  метод, использующий сказочную форму для интеграции личности, развития творческих способностей, расширение сознания, совершенствования взаимодействия с окружающим миром.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642918"/>
            <a:ext cx="7186634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Предлагаю </a:t>
            </a:r>
            <a:r>
              <a:rPr lang="ru-RU" dirty="0" smtClean="0"/>
              <a:t>вашему вниманию отрывок из инсценировки русской народной сказки «Пых».</a:t>
            </a:r>
          </a:p>
          <a:p>
            <a:pPr>
              <a:buNone/>
            </a:pPr>
            <a:r>
              <a:rPr lang="ru-RU" dirty="0" smtClean="0"/>
              <a:t>       Реплики </a:t>
            </a:r>
            <a:r>
              <a:rPr lang="ru-RU" dirty="0" smtClean="0"/>
              <a:t>персонажей тренируют артикуляционный аппарат и обогащают словарный запас. Развивается культура речи, формируется навык правильного произношения  слов. </a:t>
            </a:r>
          </a:p>
          <a:p>
            <a:pPr>
              <a:buNone/>
            </a:pPr>
            <a:r>
              <a:rPr lang="ru-RU" dirty="0" smtClean="0"/>
              <a:t>        Ребенок </a:t>
            </a:r>
            <a:r>
              <a:rPr lang="ru-RU" dirty="0" smtClean="0"/>
              <a:t>чувствует радость , творческую свободу, душевный подъем, становясь участником действа.   </a:t>
            </a:r>
          </a:p>
          <a:p>
            <a:pPr>
              <a:buNone/>
            </a:pPr>
            <a:r>
              <a:rPr lang="ru-RU" dirty="0" smtClean="0"/>
              <a:t>         В </a:t>
            </a:r>
            <a:r>
              <a:rPr lang="ru-RU" dirty="0" smtClean="0"/>
              <a:t>процессе такой работы ребенок не только «знакомится» со своим страхом, но и </a:t>
            </a:r>
            <a:r>
              <a:rPr lang="ru-RU" dirty="0" smtClean="0"/>
              <a:t>учится </a:t>
            </a:r>
            <a:r>
              <a:rPr lang="ru-RU" dirty="0" smtClean="0"/>
              <a:t>справляться с ним.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420" r="924" b="25721"/>
          <a:stretch>
            <a:fillRect/>
          </a:stretch>
        </p:blipFill>
        <p:spPr bwMode="auto">
          <a:xfrm>
            <a:off x="2143108" y="500041"/>
            <a:ext cx="5355920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4" r="-579" b="25815"/>
          <a:stretch>
            <a:fillRect/>
          </a:stretch>
        </p:blipFill>
        <p:spPr bwMode="auto">
          <a:xfrm>
            <a:off x="2000232" y="500042"/>
            <a:ext cx="550072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472386" cy="5340369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  Следующий </a:t>
            </a:r>
            <a:r>
              <a:rPr lang="ru-RU" dirty="0" smtClean="0"/>
              <a:t>этап- это сочинение собственных сказочных сюжетов. Здесь работа идет на развитие воображения, укрепление памяти, умение быстро придумывать.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908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 smtClean="0"/>
              <a:t>Релаксация «Тучка»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19200"/>
            <a:ext cx="7391400" cy="4906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Представьте себе тёплый чудесный день (</a:t>
            </a:r>
            <a:r>
              <a:rPr lang="ru-RU" i="1" dirty="0" smtClean="0"/>
              <a:t>звучит музыка</a:t>
            </a:r>
            <a:r>
              <a:rPr lang="ru-RU" dirty="0" smtClean="0"/>
              <a:t>). Над вами ярко-голубое небо. Мягкие лучи солнца, и тёплый ласковый ветерок прикасается к вашим глазкам и щёчкам. По небу летит серая тучка. Поместите на неё все ваши </a:t>
            </a:r>
            <a:r>
              <a:rPr lang="ru-RU" b="1" dirty="0" smtClean="0"/>
              <a:t>страхи</a:t>
            </a:r>
            <a:r>
              <a:rPr lang="ru-RU" dirty="0" smtClean="0"/>
              <a:t> и огорчения. Налетел сильный ветер и унёс тучку прочь. </a:t>
            </a:r>
          </a:p>
          <a:p>
            <a:pPr>
              <a:buNone/>
            </a:pPr>
            <a:r>
              <a:rPr lang="ru-RU" dirty="0" smtClean="0"/>
              <a:t> Выглянуло ласковое солнышко и согрело нас своим теплом. Теперь мы всегда будем смелыми, сильными, добрыми и радостными. А теперь откройте свои глазки  и улыбнитесь друг другу.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3200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Сказкотерапевтом</a:t>
            </a:r>
            <a:r>
              <a:rPr lang="ru-RU" dirty="0" smtClean="0"/>
              <a:t> для себя может быть каждый. А люди, общающиеся с детьми, просто не могут, хоть немного, не быть </a:t>
            </a:r>
            <a:r>
              <a:rPr lang="ru-RU" dirty="0" err="1" smtClean="0"/>
              <a:t>сказкотерапевтами</a:t>
            </a:r>
            <a:r>
              <a:rPr lang="ru-RU" dirty="0" smtClean="0"/>
              <a:t> и для других.  </a:t>
            </a:r>
          </a:p>
          <a:p>
            <a:pPr>
              <a:buNone/>
            </a:pPr>
            <a:r>
              <a:rPr lang="ru-RU" dirty="0" smtClean="0"/>
              <a:t>         Ведь это так облегчает воспитание, так улучшает отношения, так украшает детскую жизнь.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Мастер-класс. Техника «Торцевание из гофрированной бумаги»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Цель мастер-класса: создание композиции в технике</a:t>
            </a:r>
            <a:r>
              <a:rPr lang="ru-RU" sz="2800" b="1" dirty="0" smtClean="0"/>
              <a:t> </a:t>
            </a:r>
            <a:r>
              <a:rPr lang="ru-RU" sz="2800" dirty="0" smtClean="0"/>
              <a:t>торцевание.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Задачи: познакомить с техникой</a:t>
            </a:r>
            <a:r>
              <a:rPr lang="ru-RU" sz="2800" b="1" dirty="0" smtClean="0"/>
              <a:t> «</a:t>
            </a:r>
            <a:r>
              <a:rPr lang="ru-RU" sz="2800" dirty="0" smtClean="0"/>
              <a:t>торцевание», обучить основным приемам работы, научить создавать композиции в данной технике; развивать моторику, чувство вкуса, воображение, творческое мышление; воспитывать интерес к работе с гофрированной</a:t>
            </a:r>
            <a:r>
              <a:rPr lang="ru-RU" sz="2800" b="1" dirty="0" smtClean="0"/>
              <a:t> </a:t>
            </a:r>
            <a:r>
              <a:rPr lang="ru-RU" sz="2800" dirty="0" smtClean="0"/>
              <a:t>бумагой.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09600"/>
            <a:ext cx="7848600" cy="50292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Торцевание</a:t>
            </a:r>
            <a:r>
              <a:rPr lang="ru-RU" sz="2000" dirty="0" smtClean="0"/>
              <a:t> – это один из видов бумажного</a:t>
            </a:r>
            <a:r>
              <a:rPr lang="ru-RU" sz="2000" b="1" dirty="0" smtClean="0"/>
              <a:t> </a:t>
            </a:r>
            <a:r>
              <a:rPr lang="ru-RU" sz="2000" dirty="0" smtClean="0"/>
              <a:t>конструирования, искусство </a:t>
            </a:r>
            <a:r>
              <a:rPr lang="ru-RU" sz="2000" dirty="0" err="1" smtClean="0"/>
              <a:t>бумагокручения</a:t>
            </a:r>
            <a:r>
              <a:rPr lang="ru-RU" sz="2000" dirty="0" smtClean="0"/>
              <a:t>, когда с помощью палочки и маленького квадратика бумаги</a:t>
            </a:r>
            <a:r>
              <a:rPr lang="ru-RU" sz="2000" b="1" dirty="0" smtClean="0"/>
              <a:t> </a:t>
            </a:r>
            <a:r>
              <a:rPr lang="ru-RU" sz="2000" dirty="0" smtClean="0"/>
              <a:t>создаются, путем накручивания квадратика на палочку, </a:t>
            </a:r>
            <a:r>
              <a:rPr lang="ru-RU" sz="2000" dirty="0" err="1" smtClean="0"/>
              <a:t>трубочки-торцовочки</a:t>
            </a:r>
            <a:r>
              <a:rPr lang="ru-RU" sz="2000" dirty="0" smtClean="0"/>
              <a:t>. Торцевание бывает на пластилине и на бумаге.</a:t>
            </a:r>
          </a:p>
          <a:p>
            <a:r>
              <a:rPr lang="ru-RU" sz="2000" u="sng" dirty="0" smtClean="0"/>
              <a:t>Для поделки нам понадобится</a:t>
            </a:r>
            <a:r>
              <a:rPr lang="ru-RU" sz="2000" dirty="0" smtClean="0"/>
              <a:t>:</a:t>
            </a:r>
          </a:p>
          <a:p>
            <a:pPr algn="just">
              <a:buNone/>
            </a:pPr>
            <a:r>
              <a:rPr lang="ru-RU" sz="2000" dirty="0" smtClean="0"/>
              <a:t>  - Гофрированная</a:t>
            </a:r>
            <a:r>
              <a:rPr lang="ru-RU" sz="2000" b="1" dirty="0" smtClean="0"/>
              <a:t> </a:t>
            </a:r>
            <a:r>
              <a:rPr lang="ru-RU" sz="2000" dirty="0" smtClean="0"/>
              <a:t>бумага;</a:t>
            </a:r>
          </a:p>
          <a:p>
            <a:pPr algn="just">
              <a:buNone/>
            </a:pPr>
            <a:r>
              <a:rPr lang="ru-RU" sz="2000" dirty="0" smtClean="0"/>
              <a:t>  - Пластилин;</a:t>
            </a:r>
          </a:p>
          <a:p>
            <a:pPr algn="just">
              <a:buNone/>
            </a:pPr>
            <a:r>
              <a:rPr lang="ru-RU" sz="2000" dirty="0" smtClean="0"/>
              <a:t>  - Лист обычной бумаги;</a:t>
            </a:r>
          </a:p>
          <a:p>
            <a:pPr algn="just">
              <a:buNone/>
            </a:pPr>
            <a:r>
              <a:rPr lang="ru-RU" sz="2000" dirty="0" smtClean="0"/>
              <a:t>  - Стержень от шариковой ручки.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7112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335846"/>
            <a:ext cx="70009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Цели и задачи </a:t>
            </a:r>
            <a:r>
              <a:rPr lang="ru-RU" sz="2000" b="1" i="1" dirty="0" err="1" smtClean="0"/>
              <a:t>сказкотерапии</a:t>
            </a:r>
            <a:r>
              <a:rPr lang="ru-RU" sz="2000" b="1" i="1" dirty="0" smtClean="0"/>
              <a:t>:</a:t>
            </a:r>
          </a:p>
          <a:p>
            <a:r>
              <a:rPr lang="ru-RU" sz="2000" b="1" i="1" dirty="0" smtClean="0"/>
              <a:t>• Активизация в ребенке творческого, созидающего начала, развитие его самосознания.</a:t>
            </a:r>
          </a:p>
          <a:p>
            <a:r>
              <a:rPr lang="ru-RU" sz="2000" b="1" i="1" dirty="0" smtClean="0"/>
              <a:t>• Создание условий для развития творческого воображения, оригинальности мышления.</a:t>
            </a:r>
          </a:p>
          <a:p>
            <a:r>
              <a:rPr lang="ru-RU" sz="2000" b="1" i="1" dirty="0" smtClean="0"/>
              <a:t>• Стимулирование творческого самовыражения.</a:t>
            </a:r>
          </a:p>
          <a:p>
            <a:r>
              <a:rPr lang="ru-RU" sz="2000" b="1" i="1" dirty="0" smtClean="0"/>
              <a:t>• Формирование позитивного отношения ребенка к своему «Я».</a:t>
            </a:r>
          </a:p>
          <a:p>
            <a:r>
              <a:rPr lang="ru-RU" sz="2000" b="1" i="1" dirty="0" smtClean="0"/>
              <a:t>• Снижение уровня тревожности и агрессивности у детей.</a:t>
            </a:r>
          </a:p>
          <a:p>
            <a:r>
              <a:rPr lang="ru-RU" sz="2000" b="1" i="1" dirty="0" smtClean="0"/>
              <a:t>• Развитие умения преодолевать трудности и страхи.</a:t>
            </a:r>
          </a:p>
          <a:p>
            <a:r>
              <a:rPr lang="ru-RU" sz="2000" b="1" i="1" dirty="0" smtClean="0"/>
              <a:t>• Выявление и поддержка творческих способностей.</a:t>
            </a:r>
          </a:p>
          <a:p>
            <a:r>
              <a:rPr lang="ru-RU" sz="2000" b="1" i="1" dirty="0" smtClean="0"/>
              <a:t>• Формирование навыков конструктивного выражения эмоций.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0725" y="1209675"/>
            <a:ext cx="54102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9275" y="1152525"/>
            <a:ext cx="5562599" cy="417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908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2300" y="1155700"/>
            <a:ext cx="558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8143" y="1067456"/>
            <a:ext cx="5563912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5800" y="1168400"/>
            <a:ext cx="5689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1714500" y="11811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20900" y="1079500"/>
            <a:ext cx="5588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1790700" y="11049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5289" y="2967335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14414" y="500042"/>
            <a:ext cx="70009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  Прежде чем прочесть с ребёнком сказку, обращаю внимание на то, что у сказки есть автор. Рассказываю детям  о том, как автор шел к созданию своих произведений. Но также необходимо рассказать ребёнку и о художнике иллюстраторе, который постарался нарисовать иллюстрации к сказке, чтобы сказка стала намного ярче и интереснее.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Рассказав детям о труде автора и художника иллюстратора, тем самым мы расширяем его кругозор и привлекаем ещё больше его внимание.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Следующим этапом работы будет «вхождение в сказку». Для знакомства со сказкой «Пых» я выбрала пантомиму «Зайка-трусишка».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7850" y="127635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47800" y="609600"/>
            <a:ext cx="7086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Сегодня я хочу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познакомить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 вас с необыкновенным человеком, который не только писал рассказы о животных, но и сам рисовал иллюстрации к своим книгам.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Зовут его Евгений Иванович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Чарушин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(Показ портрета)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В доме Е. И.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Чарушина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всегда были животные: собаки, кошки, птицы. Вместе со своей мамой будущий художник лечил и выхаживал их. С ней же очень часто посещал зоопарк, подолгу гулял в лесу.  Родные и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знакомые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 часто дарили мальчику животных и птиц. Маленький Женя мог часами наблюдать, как его питомцы устраивали гнезда, выводили птенцов. Он начал зарисовывать понравившиеся ему случаи из жизни животных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(выставляю его иллюстрации на доску)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Так и появилось у мальчика сильное увлечение - рисование. Изучая природу и животный мир,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Чарушин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 попытался выразить свои наблюдения и впечатления в словах, и в нём начал проявляться дар писателя. А то, что он не мог выразить словами, ему помогали передавать кисть и карандаш. И оказалось, природа наградила его и даром художника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Пантомима «Зайка-трусишка»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Однажды зайка впервые увидел снег и захотел его потрогать, но очень боялся. </a:t>
            </a:r>
          </a:p>
          <a:p>
            <a:pPr>
              <a:buNone/>
            </a:pPr>
            <a:r>
              <a:rPr lang="ru-RU" dirty="0" smtClean="0"/>
              <a:t>Как трусишка трогает снег? </a:t>
            </a:r>
          </a:p>
          <a:p>
            <a:pPr>
              <a:buNone/>
            </a:pPr>
            <a:r>
              <a:rPr lang="ru-RU" dirty="0" smtClean="0"/>
              <a:t>(Дети осторожно трогают «снег» (скомканную белую бумагу): вытянут руку , уберут.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7615262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000" dirty="0" smtClean="0"/>
              <a:t>Дети </a:t>
            </a:r>
            <a:r>
              <a:rPr lang="ru-RU" sz="3000" dirty="0" smtClean="0"/>
              <a:t>мимикой, жестами, движением показывали, как зайка-трусишка боится трогать первый снег.</a:t>
            </a:r>
          </a:p>
          <a:p>
            <a:pPr>
              <a:buNone/>
            </a:pPr>
            <a:r>
              <a:rPr lang="ru-RU" sz="3000" dirty="0" smtClean="0"/>
              <a:t>        Читая </a:t>
            </a:r>
            <a:r>
              <a:rPr lang="ru-RU" sz="3000" dirty="0" smtClean="0"/>
              <a:t>сказку, внимательно рассматриваем иллюстрации и обсуждаем их с детьми: кто изображён на иллюстрации, что он делает, как выглядит. Объясняю детям смысл непонятных  слов и выражений. Обсудив с ними прочитанное,  задаю вопросы, чтобы  убедиться в том, что поняли смысл сказки. После того как ребёнок ответил на все вопросы, пробуем пересказать  содержание сказки по опорным  картинкам – они помогут ребёнку вспомнить сюжет сказки.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90550"/>
            <a:ext cx="7137400" cy="535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769</Words>
  <Application>Microsoft Office PowerPoint</Application>
  <PresentationFormat>Экран (4:3)</PresentationFormat>
  <Paragraphs>58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Times New Roman</vt:lpstr>
      <vt:lpstr>Arial Narrow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Пантомима «Зайка-трусишка»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Релаксация «Тучка» </vt:lpstr>
      <vt:lpstr>Слайд 26</vt:lpstr>
      <vt:lpstr>Мастер-класс. Техника «Торцевание из гофрированной бумаги»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Aisha Otemova</cp:lastModifiedBy>
  <cp:revision>92</cp:revision>
  <dcterms:created xsi:type="dcterms:W3CDTF">2015-04-19T15:51:03Z</dcterms:created>
  <dcterms:modified xsi:type="dcterms:W3CDTF">2021-01-21T14:40:28Z</dcterms:modified>
</cp:coreProperties>
</file>