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A8E0-35CF-4A6D-B218-1C4BCB338AF2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BEBE-99C3-4B49-8BF9-7582889D844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117180" cy="936104"/>
          </a:xfrm>
        </p:spPr>
        <p:txBody>
          <a:bodyPr/>
          <a:lstStyle/>
          <a:p>
            <a:pPr algn="ctr"/>
            <a:r>
              <a:rPr lang="ru-RU" sz="1400" dirty="0"/>
              <a:t>МУНИЦИПАЛЬНОЕ АВТОНОМНОЕ ДОШКОЛЬНОЕ ОБРАЗОВАТЕЛЬНОЕ</a:t>
            </a:r>
            <a:br>
              <a:rPr lang="ru-RU" sz="1400" dirty="0"/>
            </a:br>
            <a:r>
              <a:rPr lang="ru-RU" sz="1400" dirty="0"/>
              <a:t>УЧРЕЖДЕНИЕ ДЕТСКИЙ САД ОБЩЕРАЗВИВАЮЩЕГО ВИДА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№</a:t>
            </a:r>
            <a:r>
              <a:rPr lang="ru-RU" sz="1400" dirty="0"/>
              <a:t>55 «ВЕСНУШКА»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560840" cy="17281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Мультимедийная дидактическая игра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для старших дошкольников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Тема</a:t>
            </a:r>
            <a:r>
              <a:rPr lang="ru-RU" b="1" dirty="0">
                <a:solidFill>
                  <a:schemeClr val="bg1"/>
                </a:solidFill>
              </a:rPr>
              <a:t>: «В мире опасных предметов»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7" y="4509120"/>
            <a:ext cx="3576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Дульская Надежда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26867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Южно-Сахалинск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2638" y="332656"/>
            <a:ext cx="5328592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«Здравствуйте, ребята! </a:t>
            </a:r>
          </a:p>
          <a:p>
            <a:pPr marL="0" indent="0">
              <a:buNone/>
            </a:pPr>
            <a:r>
              <a:rPr lang="ru-RU" dirty="0" smtClean="0"/>
              <a:t>Вы, наверное, уже догадались, кто я ! </a:t>
            </a:r>
          </a:p>
          <a:p>
            <a:pPr marL="0" indent="0">
              <a:buNone/>
            </a:pPr>
            <a:r>
              <a:rPr lang="ru-RU" dirty="0" smtClean="0"/>
              <a:t>Правильно! Меня зовут </a:t>
            </a:r>
            <a:r>
              <a:rPr lang="ru-RU" dirty="0" err="1" smtClean="0"/>
              <a:t>Карлсон</a:t>
            </a:r>
            <a:r>
              <a:rPr lang="ru-RU" dirty="0" smtClean="0"/>
              <a:t>! У меня есть лучший друг и зовут его Малыш.</a:t>
            </a:r>
          </a:p>
          <a:p>
            <a:pPr marL="0" indent="0">
              <a:buNone/>
            </a:pPr>
            <a:r>
              <a:rPr lang="ru-RU" dirty="0" smtClean="0"/>
              <a:t>Недавно я был в гостях у Малыша,  и решил взять у его мамы  нитки, чтобы немного пошалить, а в них оказалась воткнута иголка. И он очень больно укололся.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Мне было очень больно! А малыш сказал, что играть можно не всеми предметами, что есть опасные. Но так мне и не рассказал, что это за предметы такие. И почему ими нельзя играть. Потому что пришла его мама и я полетел к  себе домой.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Прошу вас ребята, помогите, расскажите об опасных предметах и почему они опасны!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5062" r="9680" b="8496"/>
          <a:stretch/>
        </p:blipFill>
        <p:spPr bwMode="auto">
          <a:xfrm>
            <a:off x="7173" y="-4575"/>
            <a:ext cx="3729190" cy="386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4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7056784" cy="52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8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5000">
              <a:schemeClr val="tx1">
                <a:alpha val="0"/>
              </a:schemeClr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rt.ru/upload/iblock/6f1/6f1edac52881dea5393553e0d1b05fbb_extensions_600_600_800_800_255_255_255_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5" y="80099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Найди опасные предметы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87" y="1052736"/>
            <a:ext cx="5027375" cy="16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s://thumbs.dreamstime.com/z/%D0%B8%D0%B3%D0%BB%D0%B0-%D1%81-%D1%87%D0%B5%D1%80%D0%BD%D0%BE%D0%B9-%D1%80%D0%B5%D0%B7%D1%8C%D0%B1%D0%BE%D0%B9-279381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0"/>
          <a:stretch/>
        </p:blipFill>
        <p:spPr bwMode="auto">
          <a:xfrm>
            <a:off x="6006164" y="4748433"/>
            <a:ext cx="3034898" cy="18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41" y="2403172"/>
            <a:ext cx="2409056" cy="19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http://megatoys24.ru/uploads/all/d8/44/05/d8440584b6e8879a59aa06346053be9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" y="4162561"/>
            <a:ext cx="2093566" cy="20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1.tescoma.com/images/zbozi/3914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78" y="4458163"/>
            <a:ext cx="3004725" cy="15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detimega.ru/uploads/vyqimage-woh-800x9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03172"/>
            <a:ext cx="2054991" cy="20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teamcdn-a.akamaihd.net/steamcommunity/public/images/avatars/b0/b058c7b1b9136173e77c014936fe0c0124b68493_fu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16" y="105273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toysvill.ru/wa-data/public/shop/products/57/72/7257/images/8316/8316.750x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16" y="2847230"/>
            <a:ext cx="1711225" cy="16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8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95006" cy="1385124"/>
          </a:xfrm>
        </p:spPr>
        <p:txBody>
          <a:bodyPr/>
          <a:lstStyle/>
          <a:p>
            <a:pPr algn="ctr"/>
            <a:r>
              <a:rPr lang="ru-RU" dirty="0" smtClean="0"/>
              <a:t>В каких профессиях могут использоваться: ножницы, игла, нож?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0" y="191683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ages.myshared.ru/4/155220/slid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08812"/>
            <a:ext cx="3299520" cy="24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43100"/>
            <a:ext cx="2857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для чего же нужен огонь?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663352" cy="24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get.whotrades.com/u5/photoCA7E/20218361268-0/origina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940266" cy="24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4797152"/>
            <a:ext cx="2778295" cy="17463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742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7117178" cy="1468800"/>
          </a:xfrm>
        </p:spPr>
        <p:txBody>
          <a:bodyPr/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352928" cy="6408712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</a:rPr>
              <a:t>Доскажи словечко</a:t>
            </a:r>
            <a:endParaRPr lang="ru-RU" sz="1400" b="1" i="1" u="sng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200" b="1" i="1" u="sng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200" b="1" i="1" u="sng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200" b="1" i="1" u="sng" dirty="0" smtClean="0"/>
              <a:t>Не </a:t>
            </a:r>
            <a:r>
              <a:rPr lang="ru-RU" sz="1200" b="1" i="1" dirty="0" smtClean="0"/>
              <a:t>играй с огнём</a:t>
            </a:r>
            <a:endParaRPr lang="ru-RU" sz="1200" b="1" i="1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 smtClean="0"/>
              <a:t>				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Взяли спички как-то мышки</a:t>
            </a:r>
            <a:r>
              <a:rPr lang="ru-RU" sz="1200" dirty="0" smtClean="0"/>
              <a:t>,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Стали их считать малышки</a:t>
            </a:r>
            <a:r>
              <a:rPr lang="ru-RU" sz="1200" dirty="0" smtClean="0"/>
              <a:t>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Спичка – раз и спичка – два</a:t>
            </a:r>
            <a:r>
              <a:rPr lang="ru-RU" sz="1200" dirty="0" smtClean="0"/>
              <a:t>!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Загорелась вся изба</a:t>
            </a:r>
            <a:r>
              <a:rPr lang="ru-RU" sz="1200" dirty="0" smtClean="0"/>
              <a:t>!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Тут огонь водой залили</a:t>
            </a:r>
            <a:r>
              <a:rPr lang="ru-RU" sz="1200" dirty="0" smtClean="0"/>
              <a:t>,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Домик быстро потушили</a:t>
            </a:r>
            <a:r>
              <a:rPr lang="ru-RU" sz="1200" dirty="0" smtClean="0"/>
              <a:t>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Вы запомните, друзья</a:t>
            </a:r>
            <a:r>
              <a:rPr lang="ru-RU" sz="1200" dirty="0" smtClean="0"/>
              <a:t>,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Спички </a:t>
            </a:r>
            <a:r>
              <a:rPr lang="ru-RU" sz="1200" dirty="0" smtClean="0"/>
              <a:t>трогать   ……….</a:t>
            </a:r>
            <a:r>
              <a:rPr lang="ru-RU" dirty="0" smtClean="0"/>
              <a:t>!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ctr"/>
            <a:r>
              <a:rPr lang="ru-RU" sz="1200" b="1" i="1" u="sng" dirty="0"/>
              <a:t>Не играйте с острыми предметами</a:t>
            </a:r>
            <a:endParaRPr lang="ru-RU" sz="1200" i="1" u="sng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Говорил лисёнку папа: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Не бери ножи из шкафа!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Повнимательнее будь –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Ножик острый – не забудь!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 И послушай-ка советы: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Все колючие предметы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Ты бери за рукоятку –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Приучай себя </a:t>
            </a:r>
            <a:r>
              <a:rPr lang="ru-RU" sz="1200" dirty="0" smtClean="0"/>
              <a:t>……!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i="1" u="sng" dirty="0" smtClean="0"/>
              <a:t>Иголка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Острый носик у иголки,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И очень сильно колкий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Вправо-влево иголкой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Не размахивай дружок,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Себя </a:t>
            </a:r>
            <a:r>
              <a:rPr lang="ru-RU" sz="1300" dirty="0" smtClean="0"/>
              <a:t>тогда вы не </a:t>
            </a:r>
            <a:r>
              <a:rPr lang="ru-RU" sz="1300" dirty="0"/>
              <a:t>уколите,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И друга не пораните,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И неприятности никому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Никогда </a:t>
            </a:r>
            <a:r>
              <a:rPr lang="ru-RU" sz="1300" dirty="0" smtClean="0"/>
              <a:t>…………….</a:t>
            </a:r>
            <a:endParaRPr lang="ru-RU" sz="1300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1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38819" cy="1483567"/>
          </a:xfrm>
        </p:spPr>
        <p:txBody>
          <a:bodyPr/>
          <a:lstStyle/>
          <a:p>
            <a:pPr algn="ctr"/>
            <a:r>
              <a:rPr lang="ru-RU" sz="4000" dirty="0" smtClean="0"/>
              <a:t>Ты молодец!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0073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03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applause.wav"/>
          </p:stSnd>
        </p:sndAc>
      </p:transition>
    </mc:Choice>
    <mc:Fallback>
      <p:transition spd="slow" advClick="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178</TotalTime>
  <Words>60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МУНИЦИПАЛЬНОЕ АВТОНОМНОЕ ДОШКОЛЬНОЕ ОБРАЗОВАТЕЛЬНОЕ УЧРЕЖДЕНИЕ ДЕТСКИЙ САД ОБЩЕРАЗВИВАЮЩЕГО ВИДА  №55 «ВЕСНУШКА» </vt:lpstr>
      <vt:lpstr>Презентация PowerPoint</vt:lpstr>
      <vt:lpstr>Презентация PowerPoint</vt:lpstr>
      <vt:lpstr>Найди опасные предметы</vt:lpstr>
      <vt:lpstr>В каких профессиях могут использоваться: ножницы, игла, нож?</vt:lpstr>
      <vt:lpstr>А для чего же нужен огонь?</vt:lpstr>
      <vt:lpstr> </vt:lpstr>
      <vt:lpstr>Ты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15</cp:revision>
  <dcterms:created xsi:type="dcterms:W3CDTF">2021-01-16T10:50:22Z</dcterms:created>
  <dcterms:modified xsi:type="dcterms:W3CDTF">2021-01-16T13:49:16Z</dcterms:modified>
</cp:coreProperties>
</file>