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2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8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5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9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8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0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EEE7-2ACA-4E88-8C7A-360973CD62D9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1E9E-8CF3-401D-BB17-57A0D344D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3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273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6890" y="2327563"/>
            <a:ext cx="742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дидактическая игра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дошкольников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«Огонь-друг! Огонь-враг!»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564" y="4031673"/>
            <a:ext cx="7744691" cy="78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154" y="256906"/>
            <a:ext cx="1117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  учреждение Самарской области средняя общеобразовательная школа №1 «Образовательный центр» имени 21 армии Вооруженных сил СССР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Стройкерамика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муниципального района Волжский Самарской области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«Солнышко»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9708" y="578948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Стройкерамика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8089" y="4582886"/>
            <a:ext cx="326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Каликанова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61" l="0" r="99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54" y="2783031"/>
            <a:ext cx="2216728" cy="3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53144" y="609599"/>
            <a:ext cx="688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чего добывали огонь наши предки?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225" y="1681160"/>
            <a:ext cx="2730448" cy="266247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43" y="1681160"/>
            <a:ext cx="3517833" cy="266247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649" y="2401596"/>
            <a:ext cx="3785503" cy="266247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787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6389" y="551140"/>
            <a:ext cx="759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Рассортируй картинки: когда огонь друг, а когда враг?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1221" y="3477236"/>
            <a:ext cx="2874887" cy="182028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393" y="1098274"/>
            <a:ext cx="2778295" cy="17463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278" y="3165890"/>
            <a:ext cx="1876435" cy="307654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28" y="3477236"/>
            <a:ext cx="2683187" cy="189186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577" y="1098274"/>
            <a:ext cx="2725469" cy="17463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923" y="3178974"/>
            <a:ext cx="2059538" cy="30503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3731" y="665657"/>
            <a:ext cx="1090887" cy="10690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768" y="665657"/>
            <a:ext cx="1138498" cy="117921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182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04297 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8633 0.1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9714 0.09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26432 -0.069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41224 -0.0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69753 -0.175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83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781" y="720436"/>
            <a:ext cx="910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 назови профессию людей, борющихся с пожарами.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8529" y="2315639"/>
            <a:ext cx="1773652" cy="36886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617" y="1525930"/>
            <a:ext cx="1994451" cy="36886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56" y="2175889"/>
            <a:ext cx="1770410" cy="366528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909" y="2175889"/>
            <a:ext cx="1999247" cy="36886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799" y="1584690"/>
            <a:ext cx="2043077" cy="36886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99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237" y="554181"/>
            <a:ext cx="604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необходимы пожарному?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" b="96500" l="5875" r="92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863" r="16156"/>
          <a:stretch/>
        </p:blipFill>
        <p:spPr>
          <a:xfrm>
            <a:off x="593136" y="708228"/>
            <a:ext cx="2272145" cy="3113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68" y="1155468"/>
            <a:ext cx="2018355" cy="152733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904" y="3015820"/>
            <a:ext cx="1926505" cy="169773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067" y="3013628"/>
            <a:ext cx="2198204" cy="16999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7082" y="3015820"/>
            <a:ext cx="1990451" cy="17071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653" y="4851544"/>
            <a:ext cx="1826687" cy="14830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659" y="4864576"/>
            <a:ext cx="1905294" cy="14830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067" y="1155469"/>
            <a:ext cx="2028920" cy="152733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0067" y="4877609"/>
            <a:ext cx="2198204" cy="14658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7175" y="1155469"/>
            <a:ext cx="2050263" cy="15293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003" y="4877609"/>
            <a:ext cx="1915520" cy="145695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816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32683 -0.0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30495 -0.378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1771 -0.236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12786 -0.1844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4284 -0.15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56967 0.184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234" y="568036"/>
            <a:ext cx="73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какому номеру нужно звонить в случае пожара?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314" y="1598331"/>
            <a:ext cx="3229839" cy="30070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9396" y="1598331"/>
            <a:ext cx="3517729" cy="30070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404" y="2997641"/>
            <a:ext cx="3370740" cy="30070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698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3290" y="452778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472" y="826577"/>
            <a:ext cx="325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Выпал на пол уголек,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пол зажег.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смотри, не жди, не стой,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залей его...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72" y="2237701"/>
            <a:ext cx="3511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младшие сестрички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Зажигают дома спички,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должен предпринять?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спички…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472" y="3636689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Раскалился если вдруг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утюг,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что делать, детки?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Вынуть вилку из …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271" y="5041896"/>
            <a:ext cx="3657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.Кто с огнем неосторожен,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того пожар возможен,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помните о том,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шутить с…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762" y="1112288"/>
            <a:ext cx="2909456" cy="24943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408" y="3759496"/>
            <a:ext cx="2143720" cy="24012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465" y="1063989"/>
            <a:ext cx="2179663" cy="251499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2" y="3934689"/>
            <a:ext cx="2968091" cy="22260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108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2108" y="868249"/>
            <a:ext cx="350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него мы как без рук,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 самый лучший друг,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порою он, ребята,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стать врагом заклятым!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691" y="4562131"/>
            <a:ext cx="33250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 мчусь с сиреной на пожар,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Везу я воду с пеной.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Потушим вмиг огонь и жар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быстро, словно стрелы.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818" y="554182"/>
            <a:ext cx="356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2108" y="2499465"/>
            <a:ext cx="32142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2.Я мохнатый, я кудлатый,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зимой над каждой хатой,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пожаром и заводом,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костром и пароходом.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нигде-нигде меня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 без огня.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351" y="1209546"/>
            <a:ext cx="2571085" cy="25798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326" y="1209547"/>
            <a:ext cx="2675256" cy="25798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168550"/>
            <a:ext cx="3480752" cy="197155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2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763" y="1233054"/>
            <a:ext cx="814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45" r="12561"/>
          <a:stretch/>
        </p:blipFill>
        <p:spPr>
          <a:xfrm>
            <a:off x="4890653" y="2680854"/>
            <a:ext cx="2410692" cy="318481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149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272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36</cp:revision>
  <dcterms:created xsi:type="dcterms:W3CDTF">2020-05-15T05:39:28Z</dcterms:created>
  <dcterms:modified xsi:type="dcterms:W3CDTF">2020-12-27T09:48:48Z</dcterms:modified>
</cp:coreProperties>
</file>