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6" r:id="rId11"/>
    <p:sldId id="265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6000">
              <a:schemeClr val="accent6">
                <a:lumMod val="60000"/>
                <a:lumOff val="40000"/>
              </a:schemeClr>
            </a:gs>
            <a:gs pos="78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953A-188D-4396-B3FA-C1442883F53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2290-0A8A-4FBD-854A-B27BD3B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861106"/>
            <a:ext cx="7772400" cy="14808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БЫК ЛАВРИК </a:t>
            </a:r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СИМВОЛ 2021 ГОДА</a:t>
            </a:r>
            <a:br>
              <a:rPr lang="ru-RU" sz="3200" b="1" dirty="0" smtClean="0">
                <a:solidFill>
                  <a:schemeClr val="bg1"/>
                </a:solidFill>
                <a:latin typeface="Mistral" panose="03090702030407020403" pitchFamily="66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Мастер-класс</a:t>
            </a:r>
            <a:endParaRPr lang="ru-RU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176" y="3602038"/>
            <a:ext cx="8061647" cy="1655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Педагог дополнительного образования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5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Бельдиева</a:t>
            </a:r>
            <a:r>
              <a:rPr lang="ru-RU" sz="35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Лариса Владимировна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МБУДО </a:t>
            </a:r>
            <a:r>
              <a:rPr lang="ru-RU" sz="2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ЦДТЭиТ</a:t>
            </a:r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им. Р.Р. </a:t>
            </a:r>
            <a:r>
              <a:rPr lang="ru-RU" sz="2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Лейцингера</a:t>
            </a:r>
            <a:endParaRPr lang="ru-RU" sz="2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Пятигорск, Ставропольский край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699797"/>
            <a:ext cx="2949178" cy="60649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3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306287"/>
            <a:ext cx="2949178" cy="456270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детали головы с деталью лба, одновременно вшивая уши на нужное место.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   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775041"/>
            <a:ext cx="2460585" cy="3316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28" y="2512669"/>
            <a:ext cx="2341984" cy="31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690464"/>
            <a:ext cx="2949178" cy="61582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4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57" y="1306285"/>
            <a:ext cx="3164372" cy="4267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1408922"/>
            <a:ext cx="3158389" cy="4460066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Вшиваем в голову морду и выворачиваем на лицевую сторону. Наполняем голову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690466"/>
            <a:ext cx="2949178" cy="60648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5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85" y="993710"/>
            <a:ext cx="3253057" cy="24119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1474237"/>
            <a:ext cx="3093073" cy="4394751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детали ног и рук с деталями копыт. Сгибаем пополам и прошиваем вдоль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84" y="3582955"/>
            <a:ext cx="3253057" cy="24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33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6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53" y="987425"/>
            <a:ext cx="2394875" cy="32300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20890"/>
            <a:ext cx="2949178" cy="434809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Вшиваем в ноги круглые основания копыт Выворачиваем ноги на лицевую сторону.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62" y="2281350"/>
            <a:ext cx="2369450" cy="31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765110"/>
            <a:ext cx="2949178" cy="60649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7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83" y="1305868"/>
            <a:ext cx="2200276" cy="2967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483567"/>
            <a:ext cx="2949178" cy="438542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боковые участки туловища и середину нижней части. В отверстия для ног вшиваем ноги. Выворачиваем на лицевую сторону и наполняем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23" y="2378889"/>
            <a:ext cx="2200277" cy="29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886408"/>
            <a:ext cx="2949178" cy="56916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8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7" y="1215424"/>
            <a:ext cx="2353276" cy="17448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623527"/>
            <a:ext cx="3037090" cy="42454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Наполняем руки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 пришиваем к туловищу. Пришиваем голову.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7388" y="1215424"/>
            <a:ext cx="2057222" cy="2774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3038" y="3492856"/>
            <a:ext cx="2943199" cy="21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521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9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36" y="2656791"/>
            <a:ext cx="1673638" cy="22572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39551"/>
            <a:ext cx="2949178" cy="432943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Теперь нижняя губа. Выкраиваем из двух половинок: наружная – белая, внутренняя – бежевая. Сшиваем по выпуклой стороне, выворачиваем и пришиваем к голове потайным швом.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1037" y="1730658"/>
            <a:ext cx="3656042" cy="27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3346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10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17" y="987426"/>
            <a:ext cx="1723672" cy="23247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660849"/>
            <a:ext cx="2949178" cy="420813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Выкраиваем рожки из коричневой ткани, сшиваем, выворачиваем на лицевую сторону, наполняем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 пришиваем к голове. Вышиваем ноздри, приклеиваем декоративные глазки клеем «Момент».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5684" y="3116425"/>
            <a:ext cx="2532037" cy="34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148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11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2574" y="963733"/>
            <a:ext cx="3088433" cy="4165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02229"/>
            <a:ext cx="2949178" cy="43667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Пора подумать о гардеробе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Лаврика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Снимаем мерки по правилам и заготавливаем лекала выкройки джинсов и курточки.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054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12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89" y="987426"/>
            <a:ext cx="1633737" cy="2203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492898"/>
            <a:ext cx="2949178" cy="437609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Выкраиваем из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денима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джинсы и курточку, сшиваем по правилам швом «за иголку».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982559"/>
            <a:ext cx="1637346" cy="2208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89" y="3309809"/>
            <a:ext cx="2001238" cy="2699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3309809"/>
            <a:ext cx="1996751" cy="2693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9356" y="3433666"/>
            <a:ext cx="213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Воротник стойка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503853"/>
            <a:ext cx="7886700" cy="5585799"/>
          </a:xfrm>
          <a:solidFill>
            <a:srgbClr val="002060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 канун Нового Года мы как обычно готовим подарки близким людям и в первую очередь детям. Мы знакомимся с восточным гороскопом на предстоящий год.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2021-й – это второй год 12-летнего цикла царствования животных, которых Великий Будда одарил бессмертием и назначил каждому царствовать по одному году. Мы немного верим в сказку, развлекаемся и относимся к этому соответствующим образом.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Как мы уже знаем 2021 – год белого металлического Быка, и потому среди всех подарков в новогоднем сапожке непременно окажется символический Бычок-сувенир. Кто-то его купит в магазине, а кто-то как и мы  смастерит нарядного Бычка. Бычка можно выполнить из различных материалов и в различных техниках.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	Мы же выполним его из ткани, а попросту сошьем.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148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13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61" y="1072170"/>
            <a:ext cx="1869582" cy="25215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76873"/>
            <a:ext cx="2949178" cy="429211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детали джинсов. Низ и верх подворачиваем и делаем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отстрочку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(лучше на швейной машинке). В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подворот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сверху вставляем резинку. Сшиваем детали курточки, рукава и низ подворачиваем с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отстрочкой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На правую и левую стороны курточки пришиваем полоски липкой ленты для застежки. К горловине курточки пришиваем воротник стойку.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0430" y="3355961"/>
            <a:ext cx="2104676" cy="28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5241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14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66" y="987426"/>
            <a:ext cx="2128007" cy="28700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446245"/>
            <a:ext cx="2949178" cy="442274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 золотистому ажурному шнурку пришиваем золотистый колокольчик, на концах шнурка пуговица и петля. Колокольчик надеваем на шею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Лаврика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06" y="1936118"/>
            <a:ext cx="2552791" cy="34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701029"/>
            <a:ext cx="7886700" cy="1325563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</a:rPr>
              <a:t>   ДОБРО ПОЖАЛОВАТЬ В 2021 ГОД</a:t>
            </a:r>
            <a:endParaRPr lang="ru-RU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67" y="2096393"/>
            <a:ext cx="3082263" cy="42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709128"/>
            <a:ext cx="7886700" cy="53805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Данный мастер-класс предназначен для учащихся (10+) и их родителей, педагогов и всех, увлеченных творчеством.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Цели данного мастер-класса: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зготовление Быка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Лаврика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 – символа 2021 года в качестве новогоднего сувенира;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оспитание творческой личности.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Задачи: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бретение навыков работы с различными тканями;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Воспитание аккуратности при выполнении творческой работы;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воображения, чувства формы и цвета;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творческих способностей, духовных качеств и эмоционального отношения к действительности.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26" y="839756"/>
            <a:ext cx="7886700" cy="989044"/>
          </a:xfrm>
          <a:solidFill>
            <a:srgbClr val="002060"/>
          </a:solidFill>
        </p:spPr>
        <p:txBody>
          <a:bodyPr/>
          <a:lstStyle/>
          <a:p>
            <a:r>
              <a:rPr lang="ru-RU" sz="5400" b="1" dirty="0" smtClean="0">
                <a:latin typeface="Mistral" panose="03090702030407020403" pitchFamily="66" charset="0"/>
              </a:rPr>
              <a:t>   </a:t>
            </a:r>
            <a:r>
              <a:rPr lang="ru-RU" sz="54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БЫК ЛАВРИК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СИМВОЛ 2021 ГОДА</a:t>
            </a:r>
            <a:endParaRPr lang="ru-RU" sz="2800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3" y="1905041"/>
            <a:ext cx="3233498" cy="44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886408"/>
            <a:ext cx="7886700" cy="75577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       МАТЕРИАЛЫ ДЛЯ РАБОТЫ:</a:t>
            </a:r>
            <a:endParaRPr lang="ru-RU" sz="4400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42187"/>
            <a:ext cx="7886700" cy="444746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Эластичная ткань разных цветов (отходы);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Деним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 синего цвета (старые джинсы);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Ажурный золотистый шнурок;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Золотистый колокольчик;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Декоративные глазки среднего размера;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Холлофайбер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для набивки частей быка;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Нитки для шитья;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Иголка для шитья;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Клей «Момент-кристалл;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Ножницы для раскроя;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Отрезок бельевой резинки;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942393"/>
            <a:ext cx="7886700" cy="87707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ПРИСТУПАЕМ К ВЫПОЛНЕНИЮ РАБОТЫ:</a:t>
            </a:r>
            <a:endParaRPr lang="ru-RU" sz="4400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987421"/>
            <a:ext cx="7886700" cy="413955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Для начала подготовим лекала выкройки Быка </a:t>
            </a:r>
            <a:r>
              <a:rPr lang="ru-RU" sz="1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Лаврика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	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66" y="2515708"/>
            <a:ext cx="4870579" cy="36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662473"/>
            <a:ext cx="7886700" cy="5427179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Для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пошива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Лаврика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желательно использовать ткань белого цвета, но таковой под рукой не оказалось, поэтому используем цветную ткань с белой изнаночной стороной и сделаем ее лицевой. Для внутренней стороны ушей, передней части мордочки и внутренней стороны нижней губы используем ткань бежевого цвета. Копыта – из ткани коричневого цвета. Цвет ткани – выбор мастера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Быка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Лаврика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мы очеловечим и выполним в виде куклы.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10" y="3862014"/>
            <a:ext cx="3004456" cy="22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83771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1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6" y="3946880"/>
            <a:ext cx="2791253" cy="21066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240971"/>
            <a:ext cx="3100818" cy="48985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Выкраиваем детали Быка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Лаврика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 помощью имеющихся лекал. Не забываем, что разноцветная сторона у нас – изнанка.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36" y="849084"/>
            <a:ext cx="1508154" cy="2034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36" y="3265745"/>
            <a:ext cx="2038664" cy="1511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724" y="3265745"/>
            <a:ext cx="1618843" cy="2183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13" y="849084"/>
            <a:ext cx="1508154" cy="2034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9" y="849082"/>
            <a:ext cx="1508155" cy="20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438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2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22" y="2640563"/>
            <a:ext cx="2393699" cy="3228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212980"/>
            <a:ext cx="2949178" cy="46560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деталях головы прошиваем вытачки. Сшиваем детали ушей, выворачиваем.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Все детали сшиваем швом «за иголку».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17" y="937727"/>
            <a:ext cx="2348707" cy="31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439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Mistral</vt:lpstr>
      <vt:lpstr>Monotype Corsiva</vt:lpstr>
      <vt:lpstr>Тема Office</vt:lpstr>
      <vt:lpstr>БЫК ЛАВРИК – СИМВОЛ 2021 ГОДА Мастер-класс</vt:lpstr>
      <vt:lpstr>Презентация PowerPoint</vt:lpstr>
      <vt:lpstr>Презентация PowerPoint</vt:lpstr>
      <vt:lpstr>   БЫК ЛАВРИК – СИМВОЛ 2021 ГОДА</vt:lpstr>
      <vt:lpstr>       МАТЕРИАЛЫ ДЛЯ РАБОТЫ:</vt:lpstr>
      <vt:lpstr>ПРИСТУПАЕМ К ВЫПОЛНЕНИЮ РАБОТЫ:</vt:lpstr>
      <vt:lpstr>Презентация PowerPoint</vt:lpstr>
      <vt:lpstr>Этап 1</vt:lpstr>
      <vt:lpstr>Этап 2</vt:lpstr>
      <vt:lpstr>Этап 3</vt:lpstr>
      <vt:lpstr>Этап 4</vt:lpstr>
      <vt:lpstr>Этап 5</vt:lpstr>
      <vt:lpstr>Этап 6</vt:lpstr>
      <vt:lpstr>Этап 7</vt:lpstr>
      <vt:lpstr>Этап 8</vt:lpstr>
      <vt:lpstr>Этап 9</vt:lpstr>
      <vt:lpstr>Этап 10</vt:lpstr>
      <vt:lpstr>Этап 11</vt:lpstr>
      <vt:lpstr>Этап 12</vt:lpstr>
      <vt:lpstr>Этап 13</vt:lpstr>
      <vt:lpstr>Этап 14</vt:lpstr>
      <vt:lpstr>   ДОБРО ПОЖАЛОВАТЬ В 2021 ГОД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БЫК ЛАВРИК-Символ года</dc:title>
  <dc:creator>1</dc:creator>
  <cp:lastModifiedBy>1</cp:lastModifiedBy>
  <cp:revision>51</cp:revision>
  <dcterms:created xsi:type="dcterms:W3CDTF">2020-12-04T20:18:51Z</dcterms:created>
  <dcterms:modified xsi:type="dcterms:W3CDTF">2020-12-20T11:28:17Z</dcterms:modified>
</cp:coreProperties>
</file>