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302" r:id="rId3"/>
    <p:sldId id="303" r:id="rId4"/>
    <p:sldId id="291" r:id="rId5"/>
    <p:sldId id="289" r:id="rId6"/>
    <p:sldId id="310" r:id="rId7"/>
    <p:sldId id="304" r:id="rId8"/>
    <p:sldId id="294" r:id="rId9"/>
    <p:sldId id="312" r:id="rId10"/>
    <p:sldId id="283" r:id="rId11"/>
    <p:sldId id="305" r:id="rId12"/>
    <p:sldId id="298" r:id="rId13"/>
    <p:sldId id="306" r:id="rId14"/>
    <p:sldId id="308" r:id="rId15"/>
    <p:sldId id="307" r:id="rId16"/>
    <p:sldId id="301" r:id="rId17"/>
    <p:sldId id="314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4" autoAdjust="0"/>
    <p:restoredTop sz="94660"/>
  </p:normalViewPr>
  <p:slideViewPr>
    <p:cSldViewPr>
      <p:cViewPr varScale="1">
        <p:scale>
          <a:sx n="95" d="100"/>
          <a:sy n="95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74339F-BF81-459C-BD0F-7D9C3CBE0B1F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2E673B-C5BA-4FA7-98CF-90C563C14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DB36-43A1-4D2D-BB71-8817706741F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A667-A19F-4A1B-B368-A745EFE42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B266-8CE7-435D-8B99-D52048291D6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5460-99F9-45C5-AE82-09224D59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3BD9-1801-41B6-98B9-B751DB2C664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7B76-B4E7-4378-A438-4513F3CF8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855B-0A46-4756-AF22-BFE1E8A943D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B97F-47AF-4F75-AB9E-9AC3824B6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E6D1-CEF8-4458-8218-1A4072D9D35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2A67-933E-4AC7-9E39-D799CC620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7CFE-90A7-49D7-BA92-9B2B16A4601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559E-144A-41D1-94B2-42F9319F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C48-9EE2-49D8-A60B-5565552BC0A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1203-654F-41C4-BB6D-A69A2C67F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8DC0-86FF-4F73-AD27-C090CEC589A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1972-4239-404C-9180-75014E25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8C2E-1569-4D49-9453-B8BEC52F99F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1342-FE63-404E-BB83-287039F1E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02EF-BDE8-4D27-902B-E5CFA920621A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9FEA-E0DE-4628-BF94-CFE0B86D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54A7-5140-4716-AEE2-02339985604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E341-DEE0-459E-B099-155E56F94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4F0758-F3F2-42BF-87AE-801D21F21F3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BF2C6-0B75-4FDC-8956-ECCA2C90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8;&#1072;&#1089;&#1087;&#1086;&#1088;&#1103;&#1076;&#1086;&#1082;%20&#1076;&#1085;&#1103;\1_-_4.1_zvuk_budilnika_nachalo_(iPlayer.fm)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8;&#1072;&#1089;&#1087;&#1086;&#1088;&#1103;&#1076;&#1086;&#1082;%20&#1076;&#1085;&#1103;\1_-_4.1_zvuk_budilnika_nachalo_(iPlayer.fm)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89;&#1087;&#1086;&#1088;&#1103;&#1076;&#1086;&#1082;%20&#1076;&#1085;&#1103;\Mein%20Tagesablauf%20(1)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8;&#1072;&#1089;&#1087;&#1086;&#1088;&#1103;&#1076;&#1086;&#1082;%20&#1076;&#1085;&#1103;\1_-_4.1_zvuk_budilnika_nachalo_(iPlayer.fm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8;&#1072;&#1089;&#1087;&#1086;&#1088;&#1103;&#1076;&#1086;&#1082;%20&#1076;&#1085;&#1103;\1_-_4.1_zvuk_budilnika_nachalo_(iPlayer.fm)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Begrüssen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einander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28625" y="1785938"/>
            <a:ext cx="671514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Guten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Morgen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neuer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beginnt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freuen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uns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weil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zusammen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Picture 7" descr="MCj039815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00" y="3929066"/>
            <a:ext cx="250828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Документы\немецкий\АнИМАЦИИ\СОЛНЦЕ И ТУЧИ СНЕЖИНКИ\48464139_789_thum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2872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Welches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logische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Reihe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nicht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17977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spcBef>
                <a:spcPct val="0"/>
              </a:spcBef>
              <a:buFont typeface="Wingdings 2" pitchFamily="18" charset="2"/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frühstücken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6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6500" b="1" dirty="0" err="1" smtClean="0">
                <a:solidFill>
                  <a:srgbClr val="002060"/>
                </a:solidFill>
                <a:latin typeface="Trebuchet MS"/>
                <a:cs typeface="Times New Roman" pitchFamily="18" charset="0"/>
              </a:rPr>
              <a:t>ämmen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6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waschen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6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ru-RU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duschen</a:t>
            </a:r>
            <a:endParaRPr lang="ru-RU" sz="6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4000" dirty="0" smtClean="0"/>
          </a:p>
        </p:txBody>
      </p:sp>
      <p:pic>
        <p:nvPicPr>
          <p:cNvPr id="14340" name="Picture 3" descr="D:\Документы\немецкий\АнИМАЦИИ\анимашки\bigbook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atrataylorblog.files.wordpress.com/2015/03/c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07249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Sprichtwort</a:t>
            </a:r>
            <a:endParaRPr lang="ru-RU" dirty="0"/>
          </a:p>
        </p:txBody>
      </p:sp>
      <p:pic>
        <p:nvPicPr>
          <p:cNvPr id="6" name="1_-_4.1_zvuk_budilnika_nachal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5929330"/>
            <a:ext cx="723904" cy="7239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8573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spät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de-DE" dirty="0" smtClean="0"/>
              <a:t> </a:t>
            </a:r>
            <a:endParaRPr lang="ru-RU" dirty="0"/>
          </a:p>
        </p:txBody>
      </p:sp>
      <p:pic>
        <p:nvPicPr>
          <p:cNvPr id="13" name="Рисунок 12" descr="C:\Users\USER\Desktop\unnam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786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Sprichtwort</a:t>
            </a:r>
            <a:endParaRPr lang="ru-RU" dirty="0"/>
          </a:p>
        </p:txBody>
      </p:sp>
      <p:pic>
        <p:nvPicPr>
          <p:cNvPr id="4" name="Рисунок 3" descr="https://patrataylorblog.files.wordpress.com/2015/03/c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07249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_-_4.1_zvuk_budilnika_nachalo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86710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Tagesablauf</a:t>
            </a:r>
            <a:endParaRPr lang="ru-RU" dirty="0"/>
          </a:p>
        </p:txBody>
      </p:sp>
      <p:pic>
        <p:nvPicPr>
          <p:cNvPr id="4" name="Mein Tagesablauf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142984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Sprichtwort</a:t>
            </a:r>
            <a:endParaRPr lang="ru-RU" dirty="0"/>
          </a:p>
        </p:txBody>
      </p:sp>
      <p:pic>
        <p:nvPicPr>
          <p:cNvPr id="4" name="Рисунок 3" descr="https://patrataylorblog.files.wordpress.com/2015/03/c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07249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_-_4.1_zvuk_budilnika_nachal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43834" y="5929330"/>
            <a:ext cx="785818" cy="78581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WOZU  SCHREIBEN WIR  </a:t>
            </a:r>
            <a:b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      EINEN   TAGESPLAN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071688"/>
            <a:ext cx="6400800" cy="714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Um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vieles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schaffen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88" y="2786063"/>
            <a:ext cx="640080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Freizeit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Hobby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finden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3429000"/>
            <a:ext cx="7786742" cy="714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ordentlich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pünktlich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gesund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857375" y="4429125"/>
            <a:ext cx="7286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Um die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Zeit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sinvoll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benutzen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D:\Документы\немецкий\КАРТИНКИ 1\дети\15186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928688"/>
            <a:ext cx="28114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D:\Документы\немецкий\АнИМАЦИИ\анимашки\clock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113" y="5357826"/>
            <a:ext cx="155977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85938" y="428625"/>
            <a:ext cx="5857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i="1" dirty="0">
              <a:solidFill>
                <a:srgbClr val="9A7F44"/>
              </a:solidFill>
              <a:latin typeface="Verdana" pitchFamily="34" charset="0"/>
            </a:endParaRP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 rot="5400000">
            <a:off x="5491177" y="2654288"/>
            <a:ext cx="1223963" cy="551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2800" b="1" dirty="0" err="1" smtClean="0"/>
              <a:t>Hurra</a:t>
            </a:r>
            <a:r>
              <a:rPr lang="en-US" sz="2800" b="1" dirty="0" smtClean="0"/>
              <a:t>!!! </a:t>
            </a:r>
            <a:r>
              <a:rPr lang="en-US" sz="2800" b="1" dirty="0" err="1" smtClean="0"/>
              <a:t>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wei</a:t>
            </a:r>
            <a:r>
              <a:rPr lang="el-GR" sz="2800" b="1" dirty="0" smtClean="0"/>
              <a:t>β</a:t>
            </a:r>
            <a:r>
              <a:rPr lang="en-US" sz="2800" b="1" dirty="0" smtClean="0"/>
              <a:t> und </a:t>
            </a:r>
            <a:r>
              <a:rPr lang="en-US" sz="2800" b="1" dirty="0" err="1" smtClean="0"/>
              <a:t>kann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alles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 rot="5400000">
            <a:off x="5241145" y="1393018"/>
            <a:ext cx="1223962" cy="51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2800" b="1" dirty="0"/>
          </a:p>
          <a:p>
            <a:r>
              <a:rPr lang="en-US" sz="2800" b="1" dirty="0" err="1" smtClean="0"/>
              <a:t>Manchmal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mache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Fehler</a:t>
            </a:r>
            <a:r>
              <a:rPr lang="en-US" sz="2800" b="1" dirty="0" smtClean="0"/>
              <a:t>.</a:t>
            </a:r>
            <a:r>
              <a:rPr lang="ru-RU" sz="2800" b="1" dirty="0" smtClean="0">
                <a:solidFill>
                  <a:srgbClr val="FFCC00"/>
                </a:solidFill>
              </a:rPr>
              <a:t>.</a:t>
            </a:r>
            <a:endParaRPr lang="ru-RU" sz="2800" b="1" dirty="0">
              <a:solidFill>
                <a:srgbClr val="FFCC00"/>
              </a:solidFill>
            </a:endParaRPr>
          </a:p>
          <a:p>
            <a:endParaRPr lang="ru-RU" sz="2800" b="1" dirty="0">
              <a:solidFill>
                <a:srgbClr val="FFCC00"/>
              </a:solidFill>
            </a:endParaRP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 rot="5400000">
            <a:off x="4679950" y="369888"/>
            <a:ext cx="12969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2800" b="1" dirty="0" err="1" smtClean="0"/>
              <a:t>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habe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Probleme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403350" y="3213100"/>
            <a:ext cx="1512888" cy="1368425"/>
          </a:xfrm>
          <a:prstGeom prst="ellipse">
            <a:avLst/>
          </a:prstGeom>
          <a:solidFill>
            <a:srgbClr val="DBD6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59563" y="6337300"/>
            <a:ext cx="395287" cy="404813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4388" y="6346825"/>
            <a:ext cx="395287" cy="395288"/>
          </a:xfrm>
          <a:prstGeom prst="actionButtonForwardNex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67625" y="6346825"/>
            <a:ext cx="393700" cy="395288"/>
          </a:xfrm>
          <a:prstGeom prst="actionButtonBeginning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72450" y="6337300"/>
            <a:ext cx="395288" cy="404813"/>
          </a:xfrm>
          <a:prstGeom prst="actionButtonEnd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C:\Users\USER\Desktop\circle-picture-color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214577" cy="1571636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357290" y="5000636"/>
            <a:ext cx="1500198" cy="121444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7" grpId="0"/>
      <p:bldP spid="106510" grpId="0"/>
      <p:bldP spid="106511" grpId="0"/>
      <p:bldP spid="14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5417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24580" name="WordArt 7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8864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Die Stunde ist zu Ende!</a:t>
            </a:r>
          </a:p>
          <a:p>
            <a:pPr algn="ctr"/>
            <a:r>
              <a:rPr lang="de-DE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Auf Wiedersehen!</a:t>
            </a:r>
            <a:endParaRPr lang="ru-RU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7" descr="D:\Документы\немецкий\КАРТИНКИ 1\images\шк\01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71538" y="2285992"/>
            <a:ext cx="6858047" cy="39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0844"/>
            <a:ext cx="2883991" cy="5667156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-464949"/>
            <a:ext cx="2952328" cy="7322949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2644775" cy="2060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12887"/>
            <a:ext cx="4065587" cy="5345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75514">
            <a:off x="205313" y="1410847"/>
            <a:ext cx="412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31601">
            <a:off x="3848003" y="832263"/>
            <a:ext cx="430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verspa̎te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55427">
            <a:off x="5476586" y="1827937"/>
            <a:ext cx="341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mache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rechtzeitig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928670"/>
            <a:ext cx="8458200" cy="3714776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Tagesplan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</a:p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Tagesablauf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4071942"/>
            <a:ext cx="8686800" cy="59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s://patrataylorblog.files.wordpress.com/2015/03/clo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207170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Ziel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5400" dirty="0" smtClean="0"/>
          </a:p>
          <a:p>
            <a:pPr>
              <a:buFont typeface="Wingdings" pitchFamily="2" charset="2"/>
              <a:buChar char="Ø"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Tagesplan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machen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patrataylorblog.files.wordpress.com/2015/03/clo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29132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brauchen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dazu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de-DE" dirty="0" smtClean="0"/>
              <a:t>           -  </a:t>
            </a: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den Wortschatz zum Thema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            „Mein Tagesplan“ kennen;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 die    Uhrzeit  nennen;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-  die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reflexiven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Verben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gebrauchen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C:\Users\Андре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71613"/>
            <a:ext cx="1143009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atrataylorblog.files.wordpress.com/2015/03/c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000372"/>
            <a:ext cx="1285883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ндрей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143380"/>
            <a:ext cx="107157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7157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Alles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zu</a:t>
            </a:r>
            <a:r>
              <a:rPr lang="en-US" dirty="0" smtClean="0">
                <a:solidFill>
                  <a:srgbClr val="C00000"/>
                </a:solidFill>
              </a:rPr>
              <a:t> seiner  </a:t>
            </a:r>
            <a:r>
              <a:rPr lang="en-US" dirty="0" err="1" smtClean="0">
                <a:solidFill>
                  <a:srgbClr val="C00000"/>
                </a:solidFill>
              </a:rPr>
              <a:t>Zeit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patrataylorblog.files.wordpress.com/2015/03/c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807249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_-_4.1_zvuk_budilnika_nachal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429264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Arbeitsgrupperegeln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teilen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richtig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unsere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Zeit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hören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einander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sprechen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helfen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einander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en-US" b="1" dirty="0" err="1" smtClean="0"/>
              <a:t>Leistungskarte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357300"/>
          <a:ext cx="8143932" cy="3422287"/>
        </p:xfrm>
        <a:graphic>
          <a:graphicData uri="http://schemas.openxmlformats.org/drawingml/2006/table">
            <a:tbl>
              <a:tblPr/>
              <a:tblGrid>
                <a:gridCol w="6392986"/>
                <a:gridCol w="1750946"/>
              </a:tblGrid>
              <a:tr h="500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Vorname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9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Aufgaben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Noten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de-DE" sz="2800" dirty="0"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ckens</a:t>
                      </a:r>
                      <a:r>
                        <a:rPr lang="de-DE" sz="2800" dirty="0">
                          <a:latin typeface="Times New Roman"/>
                          <a:ea typeface="Times New Roman"/>
                          <a:cs typeface="Times New Roman"/>
                        </a:rPr>
                        <a:t>ä</a:t>
                      </a: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tze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Tagesplan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Video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Ottos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Tagesplan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Note f</a:t>
                      </a:r>
                      <a:r>
                        <a:rPr lang="de-DE" sz="2800" b="1" dirty="0"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r die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Stunde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924425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3 –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Aufgabe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Fehlern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gemacht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4 -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Aufgabe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1 -2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Fehlern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gemacht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Aufgabe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richtig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gemacht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1414</TotalTime>
  <Words>268</Words>
  <Application>Microsoft Office PowerPoint</Application>
  <PresentationFormat>Экран (4:3)</PresentationFormat>
  <Paragraphs>69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Begrüssen wir einander!</vt:lpstr>
      <vt:lpstr>Слайд 2</vt:lpstr>
      <vt:lpstr>Слайд 3</vt:lpstr>
      <vt:lpstr>Слайд 4</vt:lpstr>
      <vt:lpstr>Das Ziel der Stunde:</vt:lpstr>
      <vt:lpstr>Was brauchen wir dazu?</vt:lpstr>
      <vt:lpstr>Alles  zu seiner  Zeit!</vt:lpstr>
      <vt:lpstr>Arbeitsgrupperegeln:</vt:lpstr>
      <vt:lpstr>Leistungskarte</vt:lpstr>
      <vt:lpstr>Welches Wort passt in die logische Reihe nicht?  </vt:lpstr>
      <vt:lpstr>Sprichtwort</vt:lpstr>
      <vt:lpstr>Wie spät ist es? </vt:lpstr>
      <vt:lpstr>Sprichtwort</vt:lpstr>
      <vt:lpstr>Tagesablauf</vt:lpstr>
      <vt:lpstr>Sprichtwort</vt:lpstr>
      <vt:lpstr>WOZU  SCHREIBEN WIR          EINEN   TAGESPLAN?</vt:lpstr>
      <vt:lpstr>Слайд 17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TAGESPLAN</dc:title>
  <dc:creator>Владимир</dc:creator>
  <cp:lastModifiedBy>Пользователь</cp:lastModifiedBy>
  <cp:revision>112</cp:revision>
  <dcterms:created xsi:type="dcterms:W3CDTF">2012-02-05T14:15:07Z</dcterms:created>
  <dcterms:modified xsi:type="dcterms:W3CDTF">2016-03-22T03:12:21Z</dcterms:modified>
</cp:coreProperties>
</file>