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1" r:id="rId5"/>
    <p:sldId id="259" r:id="rId6"/>
    <p:sldId id="258" r:id="rId7"/>
    <p:sldId id="263" r:id="rId8"/>
    <p:sldId id="260" r:id="rId9"/>
    <p:sldId id="267" r:id="rId10"/>
    <p:sldId id="262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C5B9DE-FF3E-437F-8F4F-8D37A4606CFA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2CBDEC9-FC6D-4A2E-994F-0F4E99BA1B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152128"/>
          </a:xfrm>
        </p:spPr>
        <p:txBody>
          <a:bodyPr>
            <a:normAutofit/>
          </a:bodyPr>
          <a:lstStyle/>
          <a:p>
            <a:r>
              <a:rPr lang="ru-RU" sz="4800" dirty="0" smtClean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_AntiqueTrady" panose="02020505060303030204" pitchFamily="18" charset="-52"/>
              </a:rPr>
              <a:t>Физкультура и музыка.</a:t>
            </a:r>
            <a:endParaRPr lang="ru-RU" sz="4800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_AntiqueTrady" panose="02020505060303030204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32656"/>
            <a:ext cx="6400800" cy="14732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_AntiqueTrady" panose="02020505060303030204" pitchFamily="18" charset="-52"/>
              </a:rPr>
              <a:t>Муниципальное дошкольное образовательное учреждение детский сад комбинированного вида №49 «Ладушки»</a:t>
            </a:r>
            <a:endParaRPr lang="ru-RU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a_AntiqueTrady" panose="02020505060303030204" pitchFamily="18" charset="-52"/>
            </a:endParaRPr>
          </a:p>
        </p:txBody>
      </p:sp>
      <p:pic>
        <p:nvPicPr>
          <p:cNvPr id="4" name="Рисунок 3" descr="http://www.dou2103.edusite.ru/images/p135_risunok1_7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 bwMode="auto">
          <a:xfrm>
            <a:off x="5652120" y="3114670"/>
            <a:ext cx="2448272" cy="1898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www.dou2103.edusite.ru/images/p135_risunok1_4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5"/>
          <a:stretch/>
        </p:blipFill>
        <p:spPr bwMode="auto">
          <a:xfrm>
            <a:off x="605880" y="3429000"/>
            <a:ext cx="2453952" cy="183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5589240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_AntiqueTradyBrk" panose="02020605060303030202" pitchFamily="18" charset="-52"/>
              </a:rPr>
              <a:t>   </a:t>
            </a:r>
            <a:r>
              <a:rPr lang="ru-RU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CC0066"/>
                </a:solidFill>
                <a:latin typeface="a_AntiqueTradyBrk" panose="02020605060303030202" pitchFamily="18" charset="-52"/>
              </a:rPr>
              <a:t>Музыкальный руководитель: Сухорукова Светлана Викторовна</a:t>
            </a:r>
          </a:p>
          <a:p>
            <a:endParaRPr lang="ru-RU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CC0066"/>
              </a:solidFill>
              <a:latin typeface="a_AntiqueTradyBrk" panose="02020605060303030202" pitchFamily="18" charset="-52"/>
            </a:endParaRPr>
          </a:p>
          <a:p>
            <a:pPr algn="ctr"/>
            <a:r>
              <a:rPr lang="ru-RU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CC0066"/>
                </a:solidFill>
                <a:latin typeface="a_AntiqueTradyBrk" panose="02020605060303030202" pitchFamily="18" charset="-52"/>
              </a:rPr>
              <a:t>    2015г.</a:t>
            </a:r>
            <a:endParaRPr lang="ru-RU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CC0066"/>
              </a:solidFill>
              <a:latin typeface="a_AntiqueTradyBrk" panose="02020605060303030202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46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2" y="1035730"/>
            <a:ext cx="3940626" cy="27533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46" y="3789040"/>
            <a:ext cx="4148763" cy="2817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994">
            <a:off x="4985321" y="1026062"/>
            <a:ext cx="3471587" cy="23082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8906">
            <a:off x="438642" y="4211845"/>
            <a:ext cx="3612119" cy="2401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1376978" y="332656"/>
            <a:ext cx="6062384" cy="6228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>
                <a:gd name="adj" fmla="val 61631"/>
              </a:avLst>
            </a:prstTxWarp>
            <a:spAutoFit/>
          </a:bodyPr>
          <a:lstStyle/>
          <a:p>
            <a:pPr algn="ctr"/>
            <a:r>
              <a:rPr lang="ru-RU" sz="4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</a:t>
            </a:r>
            <a:r>
              <a:rPr lang="ru-RU" sz="40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Наши    праздники</a:t>
            </a:r>
            <a:r>
              <a:rPr lang="ru-RU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ru-RU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18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6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6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7"/>
            <a:ext cx="4104456" cy="272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10004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2" y="3627904"/>
            <a:ext cx="4083712" cy="290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7"/>
            <a:ext cx="4100046" cy="272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9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824">
            <a:off x="1059742" y="4547353"/>
            <a:ext cx="1529560" cy="18354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100766">
            <a:off x="1511661" y="2044005"/>
            <a:ext cx="5868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11262"/>
                <a:gd name="adj2" fmla="val 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anose="02040502050405020303" pitchFamily="18" charset="0"/>
              </a:rPr>
              <a:t>Будьте  здоровы!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3789040"/>
            <a:ext cx="3047493" cy="21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Фото  для  ГМО С.В\DSC_000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2" y="476672"/>
            <a:ext cx="4176464" cy="2777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I:\Фото физо\DSC_003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1556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573016"/>
            <a:ext cx="4572000" cy="3039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69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50" y="332655"/>
            <a:ext cx="4455496" cy="3240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" y="3068960"/>
            <a:ext cx="4464496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_OldTyperNr" panose="02090506030505020304" pitchFamily="18" charset="-52"/>
              </a:rPr>
              <a:t>  </a:t>
            </a:r>
            <a:r>
              <a:rPr lang="ru-RU" sz="3200" b="1" i="1" spc="50" dirty="0" smtClean="0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OldTyperNr" panose="02090506030505020304" pitchFamily="18" charset="-52"/>
              </a:rPr>
              <a:t>Релаксация.</a:t>
            </a:r>
            <a:endParaRPr lang="ru-RU" sz="3200" b="1" i="1" spc="50" dirty="0">
              <a:ln w="127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5796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8" y="3889588"/>
            <a:ext cx="3977203" cy="2709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36" y="989517"/>
            <a:ext cx="4036831" cy="26104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6" y="3801586"/>
            <a:ext cx="4019731" cy="2781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3" y="980728"/>
            <a:ext cx="3977203" cy="26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35696" y="188640"/>
            <a:ext cx="55446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spc="50" dirty="0" smtClean="0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_OldTyperNr" panose="02090506030505020304" pitchFamily="18" charset="-52"/>
              </a:rPr>
              <a:t>Утренняя  гимнастика</a:t>
            </a:r>
            <a:endParaRPr lang="ru-RU" sz="3600" b="1" spc="50" dirty="0">
              <a:ln w="127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1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8" y="404664"/>
            <a:ext cx="4010990" cy="2537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3637821"/>
            <a:ext cx="4255421" cy="27435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459418"/>
            <a:ext cx="4140968" cy="24896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57476"/>
            <a:ext cx="4283968" cy="2771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737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4" y="593037"/>
            <a:ext cx="4115402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58" y="2060848"/>
            <a:ext cx="4140528" cy="2825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74" y="3717031"/>
            <a:ext cx="4131935" cy="2747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 rot="20705722">
            <a:off x="4078434" y="71948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_OldTyperNr" panose="02090506030505020304" pitchFamily="18" charset="-52"/>
              </a:rPr>
              <a:t>Физкультурные занятия.</a:t>
            </a:r>
            <a:endParaRPr lang="ru-RU" sz="3200" b="1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202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6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4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6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4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33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208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208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208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20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38722"/>
            <a:ext cx="3938728" cy="261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77640"/>
            <a:ext cx="4144785" cy="2752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6" y="3789040"/>
            <a:ext cx="3885547" cy="274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0103" y="1243207"/>
            <a:ext cx="261259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4752528" cy="432048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>
                <a:gd name="adj" fmla="val 36893"/>
              </a:avLst>
            </a:prstTxWarp>
            <a:spAutoFit/>
          </a:bodyPr>
          <a:lstStyle/>
          <a:p>
            <a:r>
              <a:rPr lang="ru-RU" sz="2400" b="1" i="1" dirty="0" smtClean="0">
                <a:latin typeface="a_OldTyperNr" panose="02090506030505020304" pitchFamily="18" charset="-52"/>
              </a:rPr>
              <a:t>    </a:t>
            </a:r>
            <a:r>
              <a:rPr lang="ru-RU" sz="2800" b="1" i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_OldTyperNr" panose="02090506030505020304" pitchFamily="18" charset="-52"/>
              </a:rPr>
              <a:t>Подвижные   игры .</a:t>
            </a:r>
            <a:endParaRPr lang="ru-RU" sz="2800" b="1" i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553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2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75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25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425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8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75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44" y="191469"/>
            <a:ext cx="4068915" cy="3012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29000"/>
            <a:ext cx="4104456" cy="3162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47758" y="2251056"/>
            <a:ext cx="3482955" cy="2670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46" y="1268760"/>
            <a:ext cx="2698516" cy="3598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5" y="908720"/>
            <a:ext cx="3477143" cy="2607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5" y="3717032"/>
            <a:ext cx="3545393" cy="265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44" y="862456"/>
            <a:ext cx="3538828" cy="265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6" y="3717032"/>
            <a:ext cx="3545392" cy="265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182996" y="314743"/>
            <a:ext cx="6269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_OldTyperNr" panose="02090506030505020304" pitchFamily="18" charset="-52"/>
              </a:rPr>
              <a:t>   Двигательное  творчество  детей.</a:t>
            </a:r>
            <a:endParaRPr lang="ru-RU" sz="2800" b="1" i="1" dirty="0">
              <a:ln w="1016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a_OldTyperNr" panose="020905060305050203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51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15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478</TotalTime>
  <Words>51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Физкультура и музыка.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Физкультура и музыка.</dc:title>
  <dc:creator>Света</dc:creator>
  <cp:lastModifiedBy>Света</cp:lastModifiedBy>
  <cp:revision>51</cp:revision>
  <dcterms:created xsi:type="dcterms:W3CDTF">2015-01-18T13:09:53Z</dcterms:created>
  <dcterms:modified xsi:type="dcterms:W3CDTF">2015-03-22T09:05:04Z</dcterms:modified>
</cp:coreProperties>
</file>