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33257D-082C-4589-B0D5-F6AA71022BD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C669D7-ED66-4E8A-A989-62DB229B62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aniya_84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930883" cy="444878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 учебно-исследовательской деятельности.  Организация наблюдений в окружающем мире, ее особенности</a:t>
            </a:r>
            <a:br>
              <a:rPr lang="ru-RU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4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Концентрация внимания на наблюдаемом объекте.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способствующие удержанию произвольного внимания на наблюдаемом объекте или явлении: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сюрпризности, загадочности, неожиданности;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и пояснение;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иллюстраций;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облемных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вопросов;</a:t>
            </a: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художественных образов, загадок, стихотворений.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7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Исследование наблюдаемого объекта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объекта в целом. Восприятие должно быть не стихийным, а целенаправленным – таким его делает наводящее слово учителя (вопрос, указание). Рассматривая предмет, ребенок имеет возможность высказать о нем то, что знает.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следует анализ наблюдаемого предмета, распознавание формы, цвета, размера и других признаков. Учитель направляет внимание ребенка на особенности предмета. Выделяя существенные признаки, ребенок учится определять принадлежность предмета к той или иной группе, по характерным особенностям отличать его от других однородных предметов.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Фиксация наблюдений: зарисовки, заполнение таблиц, оформление схемы, фотографирование, сбор материала.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92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28092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 – подведение итогов и закрепление полученных представлений о предметах и явлениях, а также оценка тех способов обследования предметов, которыми дети пользовались.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96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85266"/>
              </p:ext>
            </p:extLst>
          </p:nvPr>
        </p:nvGraphicFramePr>
        <p:xfrm>
          <a:off x="251520" y="715060"/>
          <a:ext cx="8640958" cy="5620020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1983080"/>
                <a:gridCol w="1977360"/>
                <a:gridCol w="1519339"/>
                <a:gridCol w="2009051"/>
              </a:tblGrid>
              <a:tr h="153608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Объект наблюдения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наблюдения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Цели наблюдения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Трудности и недостатки в проведении наблюдения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Пути преодоления трудностей при проведении наблюдений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93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Солнце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Наблюдение за изменением высоты Солнца над горизонтом (по сезонам года)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Показать, как изменение высоты Солнца над горизонтом влияет на смену сезонов года, годовой ход температур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Фиксация наблюдений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Фотографирование, зарисовки положения Солнца на небе.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7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Рельеф, его формы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Наблюдение за процессами развития малых форм рельефа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Показать воздействие внешних факторов на формирование рельефа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Нет возможности проводить систематические наблюдения 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Проведение наблюдения во время сезонных экскурсий</a:t>
                      </a:r>
                    </a:p>
                  </a:txBody>
                  <a:tcPr marL="32681" marR="32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130286"/>
            <a:ext cx="51555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Наблюдения в процессе освоения предмета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Окружающий мир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4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к\Desktop\02000725.cov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76" y="620688"/>
            <a:ext cx="2295525" cy="30264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55776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Зоя Александровна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Клепинина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 наблюдений: для начальной школы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36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невник наблюдений. 3 класс обложка книг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995" y="332656"/>
            <a:ext cx="2305050" cy="34156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309624" y="41490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дневников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2, 3, 4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"Зеленый дом" А.А. Плешакова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5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8016" y="4509120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 наблюдения по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Шарлотты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Мейсон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льбом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натуралиста,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наблюдательные, но и художественные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Рисунок 2" descr="КАК УЧИТЬ ДЕТЕЙ ПО СИСТЕМЕ ШАРЛОТТЫ МЕЙСОН. ЧАСТЬ 7. ДНЕВНИК ПРИРОД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4704"/>
            <a:ext cx="5334000" cy="3324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827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 наблюдений в неживой природе»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отправляем на адрес 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daniya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_84@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целенаправленное, непосредственное восприятие предметов и явлений окружающего мира всеми органами чувств.</a:t>
            </a:r>
          </a:p>
        </p:txBody>
      </p:sp>
    </p:spTree>
    <p:extLst>
      <p:ext uri="{BB962C8B-B14F-4D97-AF65-F5344CB8AC3E}">
        <p14:creationId xmlns:p14="http://schemas.microsoft.com/office/powerpoint/2010/main" val="162465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наблюдения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наблюдательности (способность  концентрировать внимание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том или ином объекте, замечать и воспринимать существенные, характерные признаки, а также малозаметные свойства явлений и предметов).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Накопление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расширение представлений о явлениях и процессах  происходящих в природе и обществе.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становятся основой для формирования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первоначальных естественнонаучных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и понятий.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грамотности. </a:t>
            </a:r>
          </a:p>
        </p:txBody>
      </p:sp>
    </p:spTree>
    <p:extLst>
      <p:ext uri="{BB962C8B-B14F-4D97-AF65-F5344CB8AC3E}">
        <p14:creationId xmlns:p14="http://schemas.microsoft.com/office/powerpoint/2010/main" val="287176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развития наблюдательности на основе исследования ее структурных компонентов являются: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сенсорно-перцептивный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(показатели развития сенсорных систем, внимания и восприятия);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когнитивный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(показатели мыслительных процессов, развития краткосрочной и долгосрочной памяти);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мотивационный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и осознание собственных мотивов и потребностей наблюдения);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прогностический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(владение методами прогнозирования, умение формулировать цели и задачи,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гипотезы);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рефлексивный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(самосознание, самопознание, саморазвитие). </a:t>
            </a:r>
          </a:p>
        </p:txBody>
      </p:sp>
    </p:spTree>
    <p:extLst>
      <p:ext uri="{BB962C8B-B14F-4D97-AF65-F5344CB8AC3E}">
        <p14:creationId xmlns:p14="http://schemas.microsoft.com/office/powerpoint/2010/main" val="285497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наблюдательности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Высокий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показателей наблюдательности характеризуется наличием произвольной ценностно-смысловой, мотивационной позиции по отношению к наблюдаемым объектам и наличием устойчивого интереса к ним, высокой степенью стремления к саморазвитию, самопознанию и самовоспитанию.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Средний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характеризуется неравномерным развитием основных показателей наблюдательности, а потребность в наблюдении возникает только в определенных ситуациях, присутствует желание к саморазвитию, самопознанию и самовоспитанию.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Низкий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связан с отсутствием осознанной потребности в наблюдении, в большинстве случаев нет стремления к саморазвитию, самопознанию и самовоспитанию.</a:t>
            </a:r>
          </a:p>
        </p:txBody>
      </p:sp>
    </p:spTree>
    <p:extLst>
      <p:ext uri="{BB962C8B-B14F-4D97-AF65-F5344CB8AC3E}">
        <p14:creationId xmlns:p14="http://schemas.microsoft.com/office/powerpoint/2010/main" val="181964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дидактической направленности: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проводимые до изучение нового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проходящие в процессе изучения нового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завершающие процесс изучения нового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организации познавательной деятельности в процессе наблюдений: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коллективные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длительности: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кратковременные наблюдения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фенологические наблюдения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1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088" y="134076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можно использовать во время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экскурсий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прогулок, на экологической тропе или во внеурочное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23427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60" y="76470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наблюдениям: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должно быть систематизировано;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должны быть доступны;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усложняться по годам обучения, углубляться, не теряя вместе с тем характера целостности;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наблюдения отбираются педагогом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степени физической доступности объекта 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116178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достижения планируемых результатов наблюдений необходимо четко следовать алгоритму.</a:t>
            </a:r>
          </a:p>
          <a:p>
            <a:pPr algn="just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наблюдения: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-92075" algn="just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вызвать у детей интерес к объекту наблюдения. Достигается это различными приемами: краткая беседа, ориентирующая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новое, обращение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имеющемуся личному опыту детей (вспомнить, видели ли они предмет, где видели, каким он был тогда, что они знают о нем); показ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видеофильма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иллюстраций, готовящих детей к восприятию объекта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данном этапе учитель указывает цель, задачи, последовательность предстоящего наблюдения, дает задание.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552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587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Наблюдение как вид учебно-исследовательской деятельности.  Организация наблюдений в окружающем мире, ее особенности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Наблюдение как способ познания и исследования окружающего мира</dc:title>
  <dc:creator>Султанов Рустам</dc:creator>
  <cp:lastModifiedBy>Султанов Рустам</cp:lastModifiedBy>
  <cp:revision>14</cp:revision>
  <dcterms:created xsi:type="dcterms:W3CDTF">2020-11-09T17:52:14Z</dcterms:created>
  <dcterms:modified xsi:type="dcterms:W3CDTF">2020-11-10T06:40:27Z</dcterms:modified>
</cp:coreProperties>
</file>